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68" r:id="rId3"/>
    <p:sldMasterId id="2147483669" r:id="rId4"/>
    <p:sldMasterId id="214748367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y="5143500" cx="9144000"/>
  <p:notesSz cx="6858000" cy="9144000"/>
  <p:embeddedFontLst>
    <p:embeddedFont>
      <p:font typeface="Roboto"/>
      <p:regular r:id="rId22"/>
      <p:bold r:id="rId23"/>
      <p:italic r:id="rId24"/>
      <p:boldItalic r:id="rId25"/>
    </p:embeddedFont>
    <p:embeddedFont>
      <p:font typeface="Constantia"/>
      <p:regular r:id="rId26"/>
      <p:bold r:id="rId27"/>
      <p:italic r:id="rId28"/>
      <p:boldItalic r:id="rId29"/>
    </p:embeddedFont>
    <p:embeddedFont>
      <p:font typeface="Tahoma"/>
      <p:regular r:id="rId30"/>
      <p:bold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font" Target="fonts/Roboto-regular.fntdata"/><Relationship Id="rId21" Type="http://schemas.openxmlformats.org/officeDocument/2006/relationships/slide" Target="slides/slide15.xml"/><Relationship Id="rId24" Type="http://schemas.openxmlformats.org/officeDocument/2006/relationships/font" Target="fonts/Roboto-italic.fntdata"/><Relationship Id="rId23" Type="http://schemas.openxmlformats.org/officeDocument/2006/relationships/font" Target="fonts/Roboto-bold.fntdata"/><Relationship Id="rId1" Type="http://schemas.openxmlformats.org/officeDocument/2006/relationships/theme" Target="theme/theme4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3.xml"/><Relationship Id="rId26" Type="http://schemas.openxmlformats.org/officeDocument/2006/relationships/font" Target="fonts/Constantia-regular.fntdata"/><Relationship Id="rId25" Type="http://schemas.openxmlformats.org/officeDocument/2006/relationships/font" Target="fonts/Roboto-boldItalic.fntdata"/><Relationship Id="rId28" Type="http://schemas.openxmlformats.org/officeDocument/2006/relationships/font" Target="fonts/Constantia-italic.fntdata"/><Relationship Id="rId27" Type="http://schemas.openxmlformats.org/officeDocument/2006/relationships/font" Target="fonts/Constantia-bold.fntdata"/><Relationship Id="rId5" Type="http://schemas.openxmlformats.org/officeDocument/2006/relationships/slideMaster" Target="slideMasters/slideMaster3.xml"/><Relationship Id="rId6" Type="http://schemas.openxmlformats.org/officeDocument/2006/relationships/notesMaster" Target="notesMasters/notesMaster1.xml"/><Relationship Id="rId29" Type="http://schemas.openxmlformats.org/officeDocument/2006/relationships/font" Target="fonts/Constantia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Tahoma-bold.fntdata"/><Relationship Id="rId30" Type="http://schemas.openxmlformats.org/officeDocument/2006/relationships/font" Target="fonts/Tahoma-regular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4ed66d7872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38" name="Google Shape;138;g4ed66d787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39" name="Google Shape;139;g4ed66d7872_0_0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</a:pPr>
            <a:fld id="{00000000-1234-1234-1234-123412341234}" type="slidenum">
              <a:rPr b="0" i="0" lang="en" sz="1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4ed66d7872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g4ed66d7872_0_2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4ed66d7872_0_3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4ed66d7872_0_3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4ed66d7872_0_3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4ed66d7872_0_3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4ed66d7872_0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 sz="1100">
                <a:solidFill>
                  <a:schemeClr val="dk1"/>
                </a:solidFill>
              </a:rPr>
              <a:t>-- </a:t>
            </a:r>
            <a:r>
              <a:rPr b="1" lang="en" sz="1100">
                <a:solidFill>
                  <a:srgbClr val="0000FF"/>
                </a:solidFill>
              </a:rPr>
              <a:t>stop &amp; ask them to share at what level they feel comfortable participating</a:t>
            </a:r>
            <a:endParaRPr b="1" sz="11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g4ed66d7872_0_10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4ed66d7872_0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4ed66d7872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Includes pre-school, daycare, development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4ed66d7872_0_3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4ed66d7872_0_3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4ed66d7872_0_3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4ed66d7872_0_3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4ed66d7872_0_3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4ed66d7872_0_3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4ed66d7872_0_3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4ed66d7872_0_3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730,000 from families.  That doesn’t even cover our salaries and benefits.  Extra $600.000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5050484718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5050484718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5050484718_1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5050484718_1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5050484718_2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5050484718_2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4fc5cda695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4fc5cda695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4fc5cda695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4fc5cda695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 txBox="1"/>
          <p:nvPr>
            <p:ph type="ctrTitle"/>
          </p:nvPr>
        </p:nvSpPr>
        <p:spPr>
          <a:xfrm>
            <a:off x="533400" y="1028700"/>
            <a:ext cx="7851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1400"/>
              <a:buFont typeface="Calibri"/>
              <a:buNone/>
              <a:defRPr b="1" i="0" sz="5600" u="none" cap="none" strike="noStrike">
                <a:solidFill>
                  <a:srgbClr val="4CE0E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7" name="Google Shape;67;p14"/>
          <p:cNvSpPr txBox="1"/>
          <p:nvPr>
            <p:ph idx="1" type="subTitle"/>
          </p:nvPr>
        </p:nvSpPr>
        <p:spPr>
          <a:xfrm>
            <a:off x="533400" y="2421402"/>
            <a:ext cx="7854600" cy="13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45720" rtl="0" algn="r">
              <a:spcBef>
                <a:spcPts val="520"/>
              </a:spcBef>
              <a:spcAft>
                <a:spcPts val="0"/>
              </a:spcAft>
              <a:buClr>
                <a:srgbClr val="0BD0D9"/>
              </a:buClr>
              <a:buSzPts val="2470"/>
              <a:buFont typeface="Noto Sans Symbols"/>
              <a:buNone/>
              <a:defRPr b="0" i="0" sz="26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0" lvl="1" marL="457200" marR="0" rtl="0" algn="ctr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None/>
              <a:defRPr b="0" i="0" sz="24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0" lvl="2" marL="914400" marR="0" rtl="0" algn="ctr">
              <a:spcBef>
                <a:spcPts val="42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None/>
              <a:defRPr b="0" i="0" sz="21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0" lvl="3" marL="1371600" marR="0" rtl="0" algn="ctr">
              <a:spcBef>
                <a:spcPts val="400"/>
              </a:spcBef>
              <a:spcAft>
                <a:spcPts val="0"/>
              </a:spcAft>
              <a:buClr>
                <a:srgbClr val="0BD0D9"/>
              </a:buClr>
              <a:buSzPts val="1300"/>
              <a:buFont typeface="Noto Sans Symbols"/>
              <a:buNone/>
              <a:defRPr b="0" i="0" sz="20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0" lvl="4" marL="1828800" marR="0" rtl="0" algn="ctr">
              <a:spcBef>
                <a:spcPts val="400"/>
              </a:spcBef>
              <a:spcAft>
                <a:spcPts val="0"/>
              </a:spcAft>
              <a:buClr>
                <a:srgbClr val="10CF9B"/>
              </a:buClr>
              <a:buSzPts val="1300"/>
              <a:buFont typeface="Noto Sans Symbols"/>
              <a:buNone/>
              <a:defRPr b="0" i="0" sz="20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0" lvl="5" marL="2286000" marR="0" rtl="0" algn="ctr"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0" lvl="6" marL="2743200" marR="0" rtl="0" algn="ctr"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0" lvl="7" marL="3200400" marR="0" rtl="0" algn="ctr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Constantia"/>
              <a:buNone/>
              <a:defRPr b="0" i="0" sz="16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0" lvl="8" marL="3657600" marR="0" rtl="0" algn="ctr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onstantia"/>
              <a:buNone/>
              <a:defRPr b="0" i="0" sz="14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68" name="Google Shape;68;p14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9" name="Google Shape;69;p14"/>
          <p:cNvSpPr txBox="1"/>
          <p:nvPr>
            <p:ph idx="11" type="ftr"/>
          </p:nvPr>
        </p:nvSpPr>
        <p:spPr>
          <a:xfrm>
            <a:off x="2667000" y="4767263"/>
            <a:ext cx="33528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0" name="Google Shape;70;p14"/>
          <p:cNvSpPr txBox="1"/>
          <p:nvPr>
            <p:ph idx="12" type="sldNum"/>
          </p:nvPr>
        </p:nvSpPr>
        <p:spPr>
          <a:xfrm>
            <a:off x="7924800" y="4767263"/>
            <a:ext cx="762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EAEE"/>
              </a:buClr>
              <a:buFont typeface="Arial"/>
              <a:buNone/>
              <a:defRPr b="0" i="0" sz="1200" u="non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EAEE"/>
              </a:buClr>
              <a:buFont typeface="Arial"/>
              <a:buNone/>
              <a:defRPr b="0" i="0" sz="1200" u="non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EAEE"/>
              </a:buClr>
              <a:buFont typeface="Arial"/>
              <a:buNone/>
              <a:defRPr b="0" i="0" sz="1200" u="non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EAEE"/>
              </a:buClr>
              <a:buFont typeface="Arial"/>
              <a:buNone/>
              <a:defRPr b="0" i="0" sz="1200" u="non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EAEE"/>
              </a:buClr>
              <a:buFont typeface="Arial"/>
              <a:buNone/>
              <a:defRPr b="0" i="0" sz="1200" u="non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EAEE"/>
              </a:buClr>
              <a:buFont typeface="Arial"/>
              <a:buNone/>
              <a:defRPr b="0" i="0" sz="1200" u="non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EAEE"/>
              </a:buClr>
              <a:buFont typeface="Arial"/>
              <a:buNone/>
              <a:defRPr b="0" i="0" sz="1200" u="non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EAEE"/>
              </a:buClr>
              <a:buFont typeface="Arial"/>
              <a:buNone/>
              <a:defRPr b="0" i="0" sz="1200" u="non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EAEE"/>
              </a:buClr>
              <a:buFont typeface="Arial"/>
              <a:buNone/>
              <a:defRPr b="0" i="0" sz="1200" u="non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6"/>
          <p:cNvSpPr txBox="1"/>
          <p:nvPr>
            <p:ph type="title"/>
          </p:nvPr>
        </p:nvSpPr>
        <p:spPr>
          <a:xfrm>
            <a:off x="457200" y="52863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16"/>
          <p:cNvSpPr txBox="1"/>
          <p:nvPr>
            <p:ph idx="1" type="body"/>
          </p:nvPr>
        </p:nvSpPr>
        <p:spPr>
          <a:xfrm>
            <a:off x="457200" y="1451371"/>
            <a:ext cx="8229600" cy="32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85445" lvl="0" marL="457200" marR="0" rtl="0" algn="l">
              <a:spcBef>
                <a:spcPts val="520"/>
              </a:spcBef>
              <a:spcAft>
                <a:spcPts val="0"/>
              </a:spcAft>
              <a:buClr>
                <a:srgbClr val="0BD0D9"/>
              </a:buClr>
              <a:buSzPts val="2470"/>
              <a:buFont typeface="Noto Sans Symbols"/>
              <a:buChar char="●"/>
              <a:defRPr b="0" i="0" sz="2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-35814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●"/>
              <a:defRPr b="0" i="0" sz="2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-321944" lvl="2" marL="1371600" marR="0" rtl="0" algn="l">
              <a:spcBef>
                <a:spcPts val="42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●"/>
              <a:defRPr b="0" i="0" sz="21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-31115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0BD0D9"/>
              </a:buClr>
              <a:buSzPts val="13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-31115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10CF9B"/>
              </a:buClr>
              <a:buSzPts val="13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-320039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-309879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●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-317500" lvl="8" marL="4114800" marR="0" rtl="0" algn="l">
              <a:spcBef>
                <a:spcPts val="2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/>
              <a:buChar char="•"/>
              <a:defRPr b="0" i="0" sz="1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89" name="Google Shape;89;p16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0" name="Google Shape;90;p16"/>
          <p:cNvSpPr txBox="1"/>
          <p:nvPr>
            <p:ph idx="11" type="ftr"/>
          </p:nvPr>
        </p:nvSpPr>
        <p:spPr>
          <a:xfrm>
            <a:off x="2667000" y="4767263"/>
            <a:ext cx="33528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1" name="Google Shape;91;p16"/>
          <p:cNvSpPr txBox="1"/>
          <p:nvPr>
            <p:ph idx="12" type="sldNum"/>
          </p:nvPr>
        </p:nvSpPr>
        <p:spPr>
          <a:xfrm>
            <a:off x="7924800" y="4767263"/>
            <a:ext cx="762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 txBox="1"/>
          <p:nvPr>
            <p:ph type="title"/>
          </p:nvPr>
        </p:nvSpPr>
        <p:spPr>
          <a:xfrm rot="5400000">
            <a:off x="5703600" y="1611601"/>
            <a:ext cx="39090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4" name="Google Shape;94;p17"/>
          <p:cNvSpPr txBox="1"/>
          <p:nvPr>
            <p:ph idx="1" type="body"/>
          </p:nvPr>
        </p:nvSpPr>
        <p:spPr>
          <a:xfrm rot="5400000">
            <a:off x="1512600" y="-369599"/>
            <a:ext cx="3909000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85445" lvl="0" marL="457200" marR="0" rtl="0" algn="l">
              <a:spcBef>
                <a:spcPts val="520"/>
              </a:spcBef>
              <a:spcAft>
                <a:spcPts val="0"/>
              </a:spcAft>
              <a:buClr>
                <a:srgbClr val="0BD0D9"/>
              </a:buClr>
              <a:buSzPts val="2470"/>
              <a:buFont typeface="Noto Sans Symbols"/>
              <a:buChar char="●"/>
              <a:defRPr b="0" i="0" sz="2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-35814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●"/>
              <a:defRPr b="0" i="0" sz="2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-321944" lvl="2" marL="1371600" marR="0" rtl="0" algn="l">
              <a:spcBef>
                <a:spcPts val="42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●"/>
              <a:defRPr b="0" i="0" sz="21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-31115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0BD0D9"/>
              </a:buClr>
              <a:buSzPts val="13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-31115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10CF9B"/>
              </a:buClr>
              <a:buSzPts val="13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-320039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-309879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●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-317500" lvl="8" marL="4114800" marR="0" rtl="0" algn="l">
              <a:spcBef>
                <a:spcPts val="2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/>
              <a:buChar char="•"/>
              <a:defRPr b="0" i="0" sz="1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95" name="Google Shape;95;p17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6" name="Google Shape;96;p17"/>
          <p:cNvSpPr txBox="1"/>
          <p:nvPr>
            <p:ph idx="11" type="ftr"/>
          </p:nvPr>
        </p:nvSpPr>
        <p:spPr>
          <a:xfrm>
            <a:off x="2667000" y="4767263"/>
            <a:ext cx="33528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7" name="Google Shape;97;p17"/>
          <p:cNvSpPr txBox="1"/>
          <p:nvPr>
            <p:ph idx="12" type="sldNum"/>
          </p:nvPr>
        </p:nvSpPr>
        <p:spPr>
          <a:xfrm>
            <a:off x="7924800" y="4767263"/>
            <a:ext cx="762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"/>
          <p:cNvSpPr txBox="1"/>
          <p:nvPr>
            <p:ph type="title"/>
          </p:nvPr>
        </p:nvSpPr>
        <p:spPr>
          <a:xfrm>
            <a:off x="457200" y="52863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0" name="Google Shape;100;p18"/>
          <p:cNvSpPr txBox="1"/>
          <p:nvPr>
            <p:ph idx="1" type="body"/>
          </p:nvPr>
        </p:nvSpPr>
        <p:spPr>
          <a:xfrm rot="5400000">
            <a:off x="2926050" y="-1017479"/>
            <a:ext cx="329190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85445" lvl="0" marL="457200" marR="0" rtl="0" algn="l">
              <a:spcBef>
                <a:spcPts val="520"/>
              </a:spcBef>
              <a:spcAft>
                <a:spcPts val="0"/>
              </a:spcAft>
              <a:buClr>
                <a:srgbClr val="0BD0D9"/>
              </a:buClr>
              <a:buSzPts val="2470"/>
              <a:buFont typeface="Noto Sans Symbols"/>
              <a:buChar char="●"/>
              <a:defRPr b="0" i="0" sz="2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-35814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●"/>
              <a:defRPr b="0" i="0" sz="2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-321944" lvl="2" marL="1371600" marR="0" rtl="0" algn="l">
              <a:spcBef>
                <a:spcPts val="42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●"/>
              <a:defRPr b="0" i="0" sz="21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-31115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0BD0D9"/>
              </a:buClr>
              <a:buSzPts val="13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-31115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10CF9B"/>
              </a:buClr>
              <a:buSzPts val="13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-320039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-309879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●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-317500" lvl="8" marL="4114800" marR="0" rtl="0" algn="l">
              <a:spcBef>
                <a:spcPts val="2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/>
              <a:buChar char="•"/>
              <a:defRPr b="0" i="0" sz="1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101" name="Google Shape;101;p18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2" name="Google Shape;102;p18"/>
          <p:cNvSpPr txBox="1"/>
          <p:nvPr>
            <p:ph idx="11" type="ftr"/>
          </p:nvPr>
        </p:nvSpPr>
        <p:spPr>
          <a:xfrm>
            <a:off x="2667000" y="4767263"/>
            <a:ext cx="33528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3" name="Google Shape;103;p18"/>
          <p:cNvSpPr txBox="1"/>
          <p:nvPr>
            <p:ph idx="12" type="sldNum"/>
          </p:nvPr>
        </p:nvSpPr>
        <p:spPr>
          <a:xfrm>
            <a:off x="7924800" y="4767263"/>
            <a:ext cx="762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type="objTx">
  <p:cSld name="OBJECT_WITH_CAPTION_TEXT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9"/>
          <p:cNvSpPr txBox="1"/>
          <p:nvPr>
            <p:ph type="title"/>
          </p:nvPr>
        </p:nvSpPr>
        <p:spPr>
          <a:xfrm>
            <a:off x="685800" y="385764"/>
            <a:ext cx="2743200" cy="871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libri"/>
              <a:buNone/>
              <a:defRPr b="0" i="0" sz="26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6" name="Google Shape;106;p19"/>
          <p:cNvSpPr txBox="1"/>
          <p:nvPr>
            <p:ph idx="1" type="body"/>
          </p:nvPr>
        </p:nvSpPr>
        <p:spPr>
          <a:xfrm>
            <a:off x="685800" y="1257300"/>
            <a:ext cx="27432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rgbClr val="0BD0D9"/>
              </a:buClr>
              <a:buSzPts val="2470"/>
              <a:buFont typeface="Noto Sans Symbols"/>
              <a:buNone/>
              <a:defRPr b="0" i="0" sz="1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None/>
              <a:defRPr b="0" i="0" sz="12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None/>
              <a:defRPr b="0" i="0" sz="10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rgbClr val="0BD0D9"/>
              </a:buClr>
              <a:buSzPts val="13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rgbClr val="10CF9B"/>
              </a:buClr>
              <a:buSzPts val="13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-320039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-309879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●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-317500" lvl="8" marL="4114800" marR="0" rtl="0" algn="l">
              <a:spcBef>
                <a:spcPts val="2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/>
              <a:buChar char="•"/>
              <a:defRPr b="0" i="0" sz="1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107" name="Google Shape;107;p19"/>
          <p:cNvSpPr txBox="1"/>
          <p:nvPr>
            <p:ph idx="2" type="body"/>
          </p:nvPr>
        </p:nvSpPr>
        <p:spPr>
          <a:xfrm>
            <a:off x="3575050" y="1257300"/>
            <a:ext cx="51117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97510" lvl="0" marL="457200" marR="0" rtl="0" algn="l">
              <a:spcBef>
                <a:spcPts val="560"/>
              </a:spcBef>
              <a:spcAft>
                <a:spcPts val="0"/>
              </a:spcAft>
              <a:buClr>
                <a:srgbClr val="0BD0D9"/>
              </a:buClr>
              <a:buSzPts val="2660"/>
              <a:buFont typeface="Noto Sans Symbols"/>
              <a:buChar char="●"/>
              <a:defRPr b="0" i="0" sz="2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-368935" lvl="1" marL="914400" marR="0" rtl="0" algn="l">
              <a:spcBef>
                <a:spcPts val="52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Noto Sans Symbols"/>
              <a:buChar char="●"/>
              <a:defRPr b="0" i="0" sz="2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-33528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680"/>
              <a:buFont typeface="Noto Sans Symbols"/>
              <a:buChar char="●"/>
              <a:defRPr b="0" i="0" sz="2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-31115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0BD0D9"/>
              </a:buClr>
              <a:buSzPts val="13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-302895" lvl="4" marL="2286000" marR="0" rtl="0" algn="l">
              <a:spcBef>
                <a:spcPts val="360"/>
              </a:spcBef>
              <a:spcAft>
                <a:spcPts val="0"/>
              </a:spcAft>
              <a:buClr>
                <a:srgbClr val="10CF9B"/>
              </a:buClr>
              <a:buSzPts val="117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-320039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-309879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●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-317500" lvl="8" marL="4114800" marR="0" rtl="0" algn="l">
              <a:spcBef>
                <a:spcPts val="2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/>
              <a:buChar char="•"/>
              <a:defRPr b="0" i="0" sz="1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108" name="Google Shape;108;p19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9" name="Google Shape;109;p19"/>
          <p:cNvSpPr txBox="1"/>
          <p:nvPr>
            <p:ph idx="11" type="ftr"/>
          </p:nvPr>
        </p:nvSpPr>
        <p:spPr>
          <a:xfrm>
            <a:off x="2667000" y="4767263"/>
            <a:ext cx="33528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0" name="Google Shape;110;p19"/>
          <p:cNvSpPr txBox="1"/>
          <p:nvPr>
            <p:ph idx="12" type="sldNum"/>
          </p:nvPr>
        </p:nvSpPr>
        <p:spPr>
          <a:xfrm>
            <a:off x="7924800" y="4767263"/>
            <a:ext cx="762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0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3" name="Google Shape;113;p20"/>
          <p:cNvSpPr txBox="1"/>
          <p:nvPr>
            <p:ph idx="11" type="ftr"/>
          </p:nvPr>
        </p:nvSpPr>
        <p:spPr>
          <a:xfrm>
            <a:off x="2667000" y="4767263"/>
            <a:ext cx="33528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4" name="Google Shape;114;p20"/>
          <p:cNvSpPr txBox="1"/>
          <p:nvPr>
            <p:ph idx="12" type="sldNum"/>
          </p:nvPr>
        </p:nvSpPr>
        <p:spPr>
          <a:xfrm>
            <a:off x="7924800" y="4767263"/>
            <a:ext cx="762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/>
          <p:nvPr>
            <p:ph type="title"/>
          </p:nvPr>
        </p:nvSpPr>
        <p:spPr>
          <a:xfrm>
            <a:off x="457200" y="528066"/>
            <a:ext cx="83058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libri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7" name="Google Shape;117;p21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8" name="Google Shape;118;p21"/>
          <p:cNvSpPr txBox="1"/>
          <p:nvPr>
            <p:ph idx="11" type="ftr"/>
          </p:nvPr>
        </p:nvSpPr>
        <p:spPr>
          <a:xfrm>
            <a:off x="2667000" y="4767263"/>
            <a:ext cx="33528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9" name="Google Shape;119;p21"/>
          <p:cNvSpPr txBox="1"/>
          <p:nvPr>
            <p:ph idx="12" type="sldNum"/>
          </p:nvPr>
        </p:nvSpPr>
        <p:spPr>
          <a:xfrm>
            <a:off x="7924800" y="4767263"/>
            <a:ext cx="762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2"/>
          <p:cNvSpPr txBox="1"/>
          <p:nvPr>
            <p:ph type="title"/>
          </p:nvPr>
        </p:nvSpPr>
        <p:spPr>
          <a:xfrm>
            <a:off x="457200" y="528066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2" name="Google Shape;122;p22"/>
          <p:cNvSpPr txBox="1"/>
          <p:nvPr>
            <p:ph idx="1" type="body"/>
          </p:nvPr>
        </p:nvSpPr>
        <p:spPr>
          <a:xfrm>
            <a:off x="457200" y="1391436"/>
            <a:ext cx="4040100" cy="49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rgbClr val="0BD0D9"/>
              </a:buClr>
              <a:buSzPts val="2470"/>
              <a:buFont typeface="Noto Sans Symbols"/>
              <a:buNone/>
              <a:defRPr b="1" i="0" sz="2400" u="none" cap="none" strike="noStrike">
                <a:solidFill>
                  <a:schemeClr val="dk2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None/>
              <a:defRPr b="1" i="0" sz="20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None/>
              <a:defRPr b="1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rgbClr val="0BD0D9"/>
              </a:buClr>
              <a:buSzPts val="13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rgbClr val="10CF9B"/>
              </a:buClr>
              <a:buSzPts val="13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-320039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-309879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●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-317500" lvl="8" marL="4114800" marR="0" rtl="0" algn="l">
              <a:spcBef>
                <a:spcPts val="2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/>
              <a:buChar char="•"/>
              <a:defRPr b="0" i="0" sz="1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123" name="Google Shape;123;p22"/>
          <p:cNvSpPr txBox="1"/>
          <p:nvPr>
            <p:ph idx="2" type="body"/>
          </p:nvPr>
        </p:nvSpPr>
        <p:spPr>
          <a:xfrm>
            <a:off x="4645025" y="1394818"/>
            <a:ext cx="4041900" cy="49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rgbClr val="0BD0D9"/>
              </a:buClr>
              <a:buSzPts val="2470"/>
              <a:buFont typeface="Noto Sans Symbols"/>
              <a:buNone/>
              <a:defRPr b="1" i="0" sz="2400" u="none" cap="none" strike="noStrike">
                <a:solidFill>
                  <a:schemeClr val="dk2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None/>
              <a:defRPr b="1" i="0" sz="20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None/>
              <a:defRPr b="1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rgbClr val="0BD0D9"/>
              </a:buClr>
              <a:buSzPts val="13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rgbClr val="10CF9B"/>
              </a:buClr>
              <a:buSzPts val="13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-320039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-309879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●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-317500" lvl="8" marL="4114800" marR="0" rtl="0" algn="l">
              <a:spcBef>
                <a:spcPts val="2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/>
              <a:buChar char="•"/>
              <a:defRPr b="0" i="0" sz="1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124" name="Google Shape;124;p22"/>
          <p:cNvSpPr txBox="1"/>
          <p:nvPr>
            <p:ph idx="3" type="body"/>
          </p:nvPr>
        </p:nvSpPr>
        <p:spPr>
          <a:xfrm>
            <a:off x="457200" y="1885950"/>
            <a:ext cx="4040100" cy="28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61315" lvl="0" marL="457200" marR="0" rtl="0" algn="l">
              <a:spcBef>
                <a:spcPts val="440"/>
              </a:spcBef>
              <a:spcAft>
                <a:spcPts val="0"/>
              </a:spcAft>
              <a:buClr>
                <a:srgbClr val="0BD0D9"/>
              </a:buClr>
              <a:buSzPts val="2090"/>
              <a:buFont typeface="Noto Sans Symbols"/>
              <a:buChar char="●"/>
              <a:defRPr b="0" i="0" sz="22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-33655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-30861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26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-294639" lvl="3" marL="1828800" marR="0" rtl="0" algn="l">
              <a:spcBef>
                <a:spcPts val="320"/>
              </a:spcBef>
              <a:spcAft>
                <a:spcPts val="0"/>
              </a:spcAft>
              <a:buClr>
                <a:srgbClr val="0BD0D9"/>
              </a:buClr>
              <a:buSzPts val="1040"/>
              <a:buFont typeface="Noto Sans Symbols"/>
              <a:buChar char="●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-294639" lvl="4" marL="2286000" marR="0" rtl="0" algn="l">
              <a:spcBef>
                <a:spcPts val="320"/>
              </a:spcBef>
              <a:spcAft>
                <a:spcPts val="0"/>
              </a:spcAft>
              <a:buClr>
                <a:srgbClr val="10CF9B"/>
              </a:buClr>
              <a:buSzPts val="1040"/>
              <a:buFont typeface="Noto Sans Symbols"/>
              <a:buChar char="●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-320039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-309879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●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-317500" lvl="8" marL="4114800" marR="0" rtl="0" algn="l">
              <a:spcBef>
                <a:spcPts val="2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/>
              <a:buChar char="•"/>
              <a:defRPr b="0" i="0" sz="1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125" name="Google Shape;125;p22"/>
          <p:cNvSpPr txBox="1"/>
          <p:nvPr>
            <p:ph idx="4" type="body"/>
          </p:nvPr>
        </p:nvSpPr>
        <p:spPr>
          <a:xfrm>
            <a:off x="4645025" y="1885950"/>
            <a:ext cx="4041900" cy="28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61315" lvl="0" marL="457200" marR="0" rtl="0" algn="l">
              <a:spcBef>
                <a:spcPts val="440"/>
              </a:spcBef>
              <a:spcAft>
                <a:spcPts val="0"/>
              </a:spcAft>
              <a:buClr>
                <a:srgbClr val="0BD0D9"/>
              </a:buClr>
              <a:buSzPts val="2090"/>
              <a:buFont typeface="Noto Sans Symbols"/>
              <a:buChar char="●"/>
              <a:defRPr b="0" i="0" sz="22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-33655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-30861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26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-294639" lvl="3" marL="1828800" marR="0" rtl="0" algn="l">
              <a:spcBef>
                <a:spcPts val="320"/>
              </a:spcBef>
              <a:spcAft>
                <a:spcPts val="0"/>
              </a:spcAft>
              <a:buClr>
                <a:srgbClr val="0BD0D9"/>
              </a:buClr>
              <a:buSzPts val="1040"/>
              <a:buFont typeface="Noto Sans Symbols"/>
              <a:buChar char="●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-294639" lvl="4" marL="2286000" marR="0" rtl="0" algn="l">
              <a:spcBef>
                <a:spcPts val="320"/>
              </a:spcBef>
              <a:spcAft>
                <a:spcPts val="0"/>
              </a:spcAft>
              <a:buClr>
                <a:srgbClr val="10CF9B"/>
              </a:buClr>
              <a:buSzPts val="1040"/>
              <a:buFont typeface="Noto Sans Symbols"/>
              <a:buChar char="●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-320039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-309879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●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-317500" lvl="8" marL="4114800" marR="0" rtl="0" algn="l">
              <a:spcBef>
                <a:spcPts val="2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/>
              <a:buChar char="•"/>
              <a:defRPr b="0" i="0" sz="1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126" name="Google Shape;126;p22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7" name="Google Shape;127;p22"/>
          <p:cNvSpPr txBox="1"/>
          <p:nvPr>
            <p:ph idx="11" type="ftr"/>
          </p:nvPr>
        </p:nvSpPr>
        <p:spPr>
          <a:xfrm>
            <a:off x="2667000" y="4767263"/>
            <a:ext cx="33528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8" name="Google Shape;128;p22"/>
          <p:cNvSpPr txBox="1"/>
          <p:nvPr>
            <p:ph idx="12" type="sldNum"/>
          </p:nvPr>
        </p:nvSpPr>
        <p:spPr>
          <a:xfrm>
            <a:off x="7924800" y="4767263"/>
            <a:ext cx="762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"/>
          <p:cNvSpPr txBox="1"/>
          <p:nvPr>
            <p:ph type="title"/>
          </p:nvPr>
        </p:nvSpPr>
        <p:spPr>
          <a:xfrm>
            <a:off x="457200" y="528066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1" name="Google Shape;131;p23"/>
          <p:cNvSpPr txBox="1"/>
          <p:nvPr>
            <p:ph idx="1" type="body"/>
          </p:nvPr>
        </p:nvSpPr>
        <p:spPr>
          <a:xfrm>
            <a:off x="457200" y="1440064"/>
            <a:ext cx="4038600" cy="33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85445" lvl="0" marL="457200" marR="0" rtl="0" algn="l">
              <a:spcBef>
                <a:spcPts val="520"/>
              </a:spcBef>
              <a:spcAft>
                <a:spcPts val="0"/>
              </a:spcAft>
              <a:buClr>
                <a:srgbClr val="0BD0D9"/>
              </a:buClr>
              <a:buSzPts val="2470"/>
              <a:buFont typeface="Noto Sans Symbols"/>
              <a:buChar char="●"/>
              <a:defRPr b="0" i="0" sz="2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-35814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●"/>
              <a:defRPr b="0" i="0" sz="2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-3175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-302894" lvl="3" marL="1828800" marR="0" rtl="0" algn="l">
              <a:spcBef>
                <a:spcPts val="360"/>
              </a:spcBef>
              <a:spcAft>
                <a:spcPts val="0"/>
              </a:spcAft>
              <a:buClr>
                <a:srgbClr val="0BD0D9"/>
              </a:buClr>
              <a:buSzPts val="117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-302895" lvl="4" marL="2286000" marR="0" rtl="0" algn="l">
              <a:spcBef>
                <a:spcPts val="360"/>
              </a:spcBef>
              <a:spcAft>
                <a:spcPts val="0"/>
              </a:spcAft>
              <a:buClr>
                <a:srgbClr val="10CF9B"/>
              </a:buClr>
              <a:buSzPts val="117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-320039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-309879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●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-317500" lvl="8" marL="4114800" marR="0" rtl="0" algn="l">
              <a:spcBef>
                <a:spcPts val="2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/>
              <a:buChar char="•"/>
              <a:defRPr b="0" i="0" sz="1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132" name="Google Shape;132;p23"/>
          <p:cNvSpPr txBox="1"/>
          <p:nvPr>
            <p:ph idx="2" type="body"/>
          </p:nvPr>
        </p:nvSpPr>
        <p:spPr>
          <a:xfrm>
            <a:off x="4648200" y="1440064"/>
            <a:ext cx="4038600" cy="33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85445" lvl="0" marL="457200" marR="0" rtl="0" algn="l">
              <a:spcBef>
                <a:spcPts val="520"/>
              </a:spcBef>
              <a:spcAft>
                <a:spcPts val="0"/>
              </a:spcAft>
              <a:buClr>
                <a:srgbClr val="0BD0D9"/>
              </a:buClr>
              <a:buSzPts val="2470"/>
              <a:buFont typeface="Noto Sans Symbols"/>
              <a:buChar char="●"/>
              <a:defRPr b="0" i="0" sz="2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-35814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●"/>
              <a:defRPr b="0" i="0" sz="2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-3175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-302894" lvl="3" marL="1828800" marR="0" rtl="0" algn="l">
              <a:spcBef>
                <a:spcPts val="360"/>
              </a:spcBef>
              <a:spcAft>
                <a:spcPts val="0"/>
              </a:spcAft>
              <a:buClr>
                <a:srgbClr val="0BD0D9"/>
              </a:buClr>
              <a:buSzPts val="117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-302895" lvl="4" marL="2286000" marR="0" rtl="0" algn="l">
              <a:spcBef>
                <a:spcPts val="360"/>
              </a:spcBef>
              <a:spcAft>
                <a:spcPts val="0"/>
              </a:spcAft>
              <a:buClr>
                <a:srgbClr val="10CF9B"/>
              </a:buClr>
              <a:buSzPts val="117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-320039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-309879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●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-317500" lvl="8" marL="4114800" marR="0" rtl="0" algn="l">
              <a:spcBef>
                <a:spcPts val="2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/>
              <a:buChar char="•"/>
              <a:defRPr b="0" i="0" sz="1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133" name="Google Shape;133;p23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4" name="Google Shape;134;p23"/>
          <p:cNvSpPr txBox="1"/>
          <p:nvPr>
            <p:ph idx="11" type="ftr"/>
          </p:nvPr>
        </p:nvSpPr>
        <p:spPr>
          <a:xfrm>
            <a:off x="2667000" y="4767263"/>
            <a:ext cx="33528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5" name="Google Shape;135;p23"/>
          <p:cNvSpPr txBox="1"/>
          <p:nvPr>
            <p:ph idx="12" type="sldNum"/>
          </p:nvPr>
        </p:nvSpPr>
        <p:spPr>
          <a:xfrm>
            <a:off x="7924800" y="4767263"/>
            <a:ext cx="762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3.jpg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2.xml"/><Relationship Id="rId5" Type="http://schemas.openxmlformats.org/officeDocument/2006/relationships/theme" Target="../theme/theme2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image" Target="../media/image4.jpg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19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6.xml"/><Relationship Id="rId8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 rotWithShape="1">
          <a:blip r:embed="rId1">
            <a:alphaModFix/>
          </a:blip>
          <a:stretch>
            <a:fillRect b="0" l="0" r="0" t="0"/>
          </a:stretch>
        </a:blip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-9525" y="-5953"/>
            <a:ext cx="9162900" cy="780900"/>
          </a:xfrm>
          <a:custGeom>
            <a:rect b="b" l="l" r="r" t="t"/>
            <a:pathLst>
              <a:path extrusionOk="0" h="120000" w="120000">
                <a:moveTo>
                  <a:pt x="124" y="365"/>
                </a:moveTo>
                <a:lnTo>
                  <a:pt x="52848" y="0"/>
                </a:lnTo>
                <a:cubicBezTo>
                  <a:pt x="57089" y="18475"/>
                  <a:pt x="79584" y="67134"/>
                  <a:pt x="90935" y="67134"/>
                </a:cubicBezTo>
                <a:cubicBezTo>
                  <a:pt x="102286" y="67134"/>
                  <a:pt x="114885" y="27804"/>
                  <a:pt x="119875" y="10060"/>
                </a:cubicBezTo>
                <a:lnTo>
                  <a:pt x="120000" y="38963"/>
                </a:lnTo>
                <a:cubicBezTo>
                  <a:pt x="117879" y="47012"/>
                  <a:pt x="104282" y="80670"/>
                  <a:pt x="89438" y="80304"/>
                </a:cubicBezTo>
                <a:cubicBezTo>
                  <a:pt x="74594" y="79939"/>
                  <a:pt x="45841" y="30182"/>
                  <a:pt x="30935" y="36768"/>
                </a:cubicBezTo>
                <a:cubicBezTo>
                  <a:pt x="15592" y="38231"/>
                  <a:pt x="5613" y="88170"/>
                  <a:pt x="0" y="120000"/>
                </a:cubicBezTo>
                <a:lnTo>
                  <a:pt x="124" y="365"/>
                </a:lnTo>
                <a:close/>
              </a:path>
            </a:pathLst>
          </a:custGeom>
          <a:gradFill>
            <a:gsLst>
              <a:gs pos="0">
                <a:srgbClr val="0079AF">
                  <a:alpha val="44705"/>
                </a:srgbClr>
              </a:gs>
              <a:gs pos="100000">
                <a:srgbClr val="00EBF8">
                  <a:alpha val="54901"/>
                </a:srgbClr>
              </a:gs>
            </a:gsLst>
            <a:lin ang="5400012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13"/>
          <p:cNvSpPr/>
          <p:nvPr/>
        </p:nvSpPr>
        <p:spPr>
          <a:xfrm>
            <a:off x="4381500" y="-5953"/>
            <a:ext cx="4762500" cy="478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cubicBezTo>
                  <a:pt x="6960" y="20571"/>
                  <a:pt x="46720" y="107495"/>
                  <a:pt x="66720" y="113747"/>
                </a:cubicBezTo>
                <a:cubicBezTo>
                  <a:pt x="86720" y="120000"/>
                  <a:pt x="111120" y="56268"/>
                  <a:pt x="120000" y="37512"/>
                </a:cubicBezTo>
                <a:lnTo>
                  <a:pt x="120000" y="121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DB6"/>
              </a:gs>
              <a:gs pos="80000">
                <a:srgbClr val="009BE5"/>
              </a:gs>
              <a:gs pos="100000">
                <a:srgbClr val="009BE5"/>
              </a:gs>
            </a:gsLst>
            <a:lin ang="5400012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3" name="Google Shape;53;p13"/>
          <p:cNvGrpSpPr/>
          <p:nvPr/>
        </p:nvGrpSpPr>
        <p:grpSpPr>
          <a:xfrm>
            <a:off x="-27900" y="-16978"/>
            <a:ext cx="8743366" cy="667403"/>
            <a:chOff x="0" y="0"/>
            <a:chExt cx="2147483647" cy="2147483646"/>
          </a:xfrm>
        </p:grpSpPr>
        <p:grpSp>
          <p:nvGrpSpPr>
            <p:cNvPr id="54" name="Google Shape;54;p13"/>
            <p:cNvGrpSpPr/>
            <p:nvPr/>
          </p:nvGrpSpPr>
          <p:grpSpPr>
            <a:xfrm>
              <a:off x="0" y="0"/>
              <a:ext cx="2143205281" cy="2147483646"/>
              <a:chOff x="0" y="0"/>
              <a:chExt cx="2147483646" cy="2147483647"/>
            </a:xfrm>
          </p:grpSpPr>
          <p:pic>
            <p:nvPicPr>
              <p:cNvPr id="55" name="Google Shape;55;p13"/>
              <p:cNvPicPr preferRelativeResize="0"/>
              <p:nvPr/>
            </p:nvPicPr>
            <p:blipFill rotWithShape="1">
              <a:blip r:embed="rId2">
                <a:alphaModFix/>
              </a:blip>
              <a:srcRect b="0" l="0" r="0" t="0"/>
              <a:stretch/>
            </p:blipFill>
            <p:spPr>
              <a:xfrm>
                <a:off x="5437217" y="0"/>
                <a:ext cx="2142046429" cy="214748364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56" name="Google Shape;56;p13"/>
              <p:cNvSpPr txBox="1"/>
              <p:nvPr/>
            </p:nvSpPr>
            <p:spPr>
              <a:xfrm>
                <a:off x="0" y="915194434"/>
                <a:ext cx="0" cy="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7" name="Google Shape;57;p13"/>
            <p:cNvGrpSpPr/>
            <p:nvPr/>
          </p:nvGrpSpPr>
          <p:grpSpPr>
            <a:xfrm>
              <a:off x="1772611" y="149824215"/>
              <a:ext cx="2145711035" cy="1860320135"/>
              <a:chOff x="0" y="0"/>
              <a:chExt cx="2147483647" cy="2147483647"/>
            </a:xfrm>
          </p:grpSpPr>
          <p:pic>
            <p:nvPicPr>
              <p:cNvPr id="58" name="Google Shape;58;p13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3656791" y="0"/>
                <a:ext cx="2143826855" cy="214748364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59" name="Google Shape;59;p13"/>
              <p:cNvSpPr txBox="1"/>
              <p:nvPr/>
            </p:nvSpPr>
            <p:spPr>
              <a:xfrm>
                <a:off x="0" y="1057331347"/>
                <a:ext cx="0" cy="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60" name="Google Shape;60;p13"/>
          <p:cNvSpPr txBox="1"/>
          <p:nvPr>
            <p:ph type="title"/>
          </p:nvPr>
        </p:nvSpPr>
        <p:spPr>
          <a:xfrm>
            <a:off x="457200" y="52863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1" name="Google Shape;61;p13"/>
          <p:cNvSpPr txBox="1"/>
          <p:nvPr>
            <p:ph idx="1" type="body"/>
          </p:nvPr>
        </p:nvSpPr>
        <p:spPr>
          <a:xfrm>
            <a:off x="457200" y="1451371"/>
            <a:ext cx="8229600" cy="32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85445" lvl="0" marL="457200" marR="0" rtl="0" algn="l">
              <a:spcBef>
                <a:spcPts val="520"/>
              </a:spcBef>
              <a:spcAft>
                <a:spcPts val="0"/>
              </a:spcAft>
              <a:buClr>
                <a:srgbClr val="0BD0D9"/>
              </a:buClr>
              <a:buSzPts val="2470"/>
              <a:buFont typeface="Noto Sans Symbols"/>
              <a:buChar char="●"/>
              <a:defRPr b="0" i="0" sz="26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-35814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●"/>
              <a:defRPr b="0" i="0" sz="24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-321944" lvl="2" marL="1371600" marR="0" rtl="0" algn="l">
              <a:spcBef>
                <a:spcPts val="42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●"/>
              <a:defRPr b="0" i="0" sz="21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-31115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0BD0D9"/>
              </a:buClr>
              <a:buSzPts val="1300"/>
              <a:buFont typeface="Noto Sans Symbols"/>
              <a:buChar char="●"/>
              <a:defRPr b="0" i="0" sz="20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-31115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10CF9B"/>
              </a:buClr>
              <a:buSzPts val="1300"/>
              <a:buFont typeface="Noto Sans Symbols"/>
              <a:buChar char="●"/>
              <a:defRPr b="0" i="0" sz="20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-320039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●"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-309879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●"/>
              <a:defRPr b="0" i="0" sz="16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Constantia"/>
              <a:buChar char="•"/>
              <a:defRPr b="0" i="0" sz="16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-317500" lvl="8" marL="4114800" marR="0" rtl="0" algn="l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onstantia"/>
              <a:buChar char="•"/>
              <a:defRPr b="0" i="0" sz="14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62" name="Google Shape;62;p13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3" name="Google Shape;63;p13"/>
          <p:cNvSpPr txBox="1"/>
          <p:nvPr>
            <p:ph idx="11" type="ftr"/>
          </p:nvPr>
        </p:nvSpPr>
        <p:spPr>
          <a:xfrm>
            <a:off x="2667000" y="4767263"/>
            <a:ext cx="33528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4" name="Google Shape;64;p13"/>
          <p:cNvSpPr txBox="1"/>
          <p:nvPr>
            <p:ph idx="12" type="sldNum"/>
          </p:nvPr>
        </p:nvSpPr>
        <p:spPr>
          <a:xfrm>
            <a:off x="7924800" y="4767263"/>
            <a:ext cx="762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EAEE"/>
              </a:buClr>
              <a:buFont typeface="Arial"/>
              <a:buNone/>
              <a:defRPr b="0" i="0" sz="1200" u="non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EAEE"/>
              </a:buClr>
              <a:buFont typeface="Arial"/>
              <a:buNone/>
              <a:defRPr b="0" i="0" sz="1200" u="non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EAEE"/>
              </a:buClr>
              <a:buFont typeface="Arial"/>
              <a:buNone/>
              <a:defRPr b="0" i="0" sz="1200" u="non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EAEE"/>
              </a:buClr>
              <a:buFont typeface="Arial"/>
              <a:buNone/>
              <a:defRPr b="0" i="0" sz="1200" u="non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EAEE"/>
              </a:buClr>
              <a:buFont typeface="Arial"/>
              <a:buNone/>
              <a:defRPr b="0" i="0" sz="1200" u="non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EAEE"/>
              </a:buClr>
              <a:buFont typeface="Arial"/>
              <a:buNone/>
              <a:defRPr b="0" i="0" sz="1200" u="non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EAEE"/>
              </a:buClr>
              <a:buFont typeface="Arial"/>
              <a:buNone/>
              <a:defRPr b="0" i="0" sz="1200" u="non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EAEE"/>
              </a:buClr>
              <a:buFont typeface="Arial"/>
              <a:buNone/>
              <a:defRPr b="0" i="0" sz="1200" u="non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EAEE"/>
              </a:buClr>
              <a:buFont typeface="Arial"/>
              <a:buNone/>
              <a:defRPr b="0" i="0" sz="1200" u="non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 rotWithShape="1">
          <a:blip r:embed="rId1">
            <a:alphaModFix/>
          </a:blip>
          <a:stretch>
            <a:fillRect b="0" l="0" r="0" t="0"/>
          </a:stretch>
        </a:blip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/>
          <p:nvPr/>
        </p:nvSpPr>
        <p:spPr>
          <a:xfrm>
            <a:off x="-9525" y="-5953"/>
            <a:ext cx="9162900" cy="780900"/>
          </a:xfrm>
          <a:custGeom>
            <a:rect b="b" l="l" r="r" t="t"/>
            <a:pathLst>
              <a:path extrusionOk="0" h="120000" w="120000">
                <a:moveTo>
                  <a:pt x="124" y="365"/>
                </a:moveTo>
                <a:lnTo>
                  <a:pt x="52848" y="0"/>
                </a:lnTo>
                <a:cubicBezTo>
                  <a:pt x="57089" y="18475"/>
                  <a:pt x="79584" y="67134"/>
                  <a:pt x="90935" y="67134"/>
                </a:cubicBezTo>
                <a:cubicBezTo>
                  <a:pt x="102286" y="67134"/>
                  <a:pt x="114885" y="27804"/>
                  <a:pt x="119875" y="10060"/>
                </a:cubicBezTo>
                <a:lnTo>
                  <a:pt x="120000" y="38963"/>
                </a:lnTo>
                <a:cubicBezTo>
                  <a:pt x="117879" y="47012"/>
                  <a:pt x="104282" y="80670"/>
                  <a:pt x="89438" y="80304"/>
                </a:cubicBezTo>
                <a:cubicBezTo>
                  <a:pt x="74594" y="79939"/>
                  <a:pt x="45841" y="30182"/>
                  <a:pt x="30935" y="36768"/>
                </a:cubicBezTo>
                <a:cubicBezTo>
                  <a:pt x="15592" y="38231"/>
                  <a:pt x="5613" y="88170"/>
                  <a:pt x="0" y="120000"/>
                </a:cubicBezTo>
                <a:lnTo>
                  <a:pt x="124" y="365"/>
                </a:lnTo>
                <a:close/>
              </a:path>
            </a:pathLst>
          </a:custGeom>
          <a:gradFill>
            <a:gsLst>
              <a:gs pos="0">
                <a:srgbClr val="0079AF">
                  <a:alpha val="44705"/>
                </a:srgbClr>
              </a:gs>
              <a:gs pos="100000">
                <a:srgbClr val="00EBF8">
                  <a:alpha val="54901"/>
                </a:srgbClr>
              </a:gs>
            </a:gsLst>
            <a:lin ang="5400012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15"/>
          <p:cNvSpPr/>
          <p:nvPr/>
        </p:nvSpPr>
        <p:spPr>
          <a:xfrm>
            <a:off x="4381500" y="-5953"/>
            <a:ext cx="4762500" cy="478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cubicBezTo>
                  <a:pt x="6960" y="20571"/>
                  <a:pt x="46720" y="107495"/>
                  <a:pt x="66720" y="113747"/>
                </a:cubicBezTo>
                <a:cubicBezTo>
                  <a:pt x="86720" y="120000"/>
                  <a:pt x="111120" y="56268"/>
                  <a:pt x="120000" y="37512"/>
                </a:cubicBezTo>
                <a:lnTo>
                  <a:pt x="120000" y="121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DB6"/>
              </a:gs>
              <a:gs pos="80000">
                <a:srgbClr val="009BE5"/>
              </a:gs>
              <a:gs pos="100000">
                <a:srgbClr val="009BE5"/>
              </a:gs>
            </a:gsLst>
            <a:lin ang="5400012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15"/>
          <p:cNvSpPr txBox="1"/>
          <p:nvPr>
            <p:ph type="title"/>
          </p:nvPr>
        </p:nvSpPr>
        <p:spPr>
          <a:xfrm>
            <a:off x="457200" y="52863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5" name="Google Shape;75;p15"/>
          <p:cNvSpPr txBox="1"/>
          <p:nvPr>
            <p:ph idx="1" type="body"/>
          </p:nvPr>
        </p:nvSpPr>
        <p:spPr>
          <a:xfrm>
            <a:off x="457200" y="1451371"/>
            <a:ext cx="8229600" cy="32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85445" lvl="0" marL="457200" marR="0" rtl="0" algn="l">
              <a:spcBef>
                <a:spcPts val="520"/>
              </a:spcBef>
              <a:spcAft>
                <a:spcPts val="0"/>
              </a:spcAft>
              <a:buClr>
                <a:srgbClr val="0BD0D9"/>
              </a:buClr>
              <a:buSzPts val="2470"/>
              <a:buFont typeface="Noto Sans Symbols"/>
              <a:buChar char="●"/>
              <a:defRPr b="0" i="0" sz="2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-35814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●"/>
              <a:defRPr b="0" i="0" sz="2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-321944" lvl="2" marL="1371600" marR="0" rtl="0" algn="l">
              <a:spcBef>
                <a:spcPts val="42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●"/>
              <a:defRPr b="0" i="0" sz="21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-31115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0BD0D9"/>
              </a:buClr>
              <a:buSzPts val="13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-31115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10CF9B"/>
              </a:buClr>
              <a:buSzPts val="13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-320039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-309879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●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-317500" lvl="8" marL="4114800" marR="0" rtl="0" algn="l">
              <a:spcBef>
                <a:spcPts val="2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/>
              <a:buChar char="•"/>
              <a:defRPr b="0" i="0" sz="1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76" name="Google Shape;76;p15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7" name="Google Shape;77;p15"/>
          <p:cNvSpPr txBox="1"/>
          <p:nvPr>
            <p:ph idx="11" type="ftr"/>
          </p:nvPr>
        </p:nvSpPr>
        <p:spPr>
          <a:xfrm>
            <a:off x="2667000" y="4767263"/>
            <a:ext cx="33528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8" name="Google Shape;78;p15"/>
          <p:cNvSpPr txBox="1"/>
          <p:nvPr>
            <p:ph idx="12" type="sldNum"/>
          </p:nvPr>
        </p:nvSpPr>
        <p:spPr>
          <a:xfrm>
            <a:off x="7924800" y="4767263"/>
            <a:ext cx="762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Font typeface="Arial"/>
              <a:buNone/>
              <a:defRPr b="0" i="0" sz="120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1400">
              <a:solidFill>
                <a:srgbClr val="000000"/>
              </a:solidFill>
            </a:endParaRPr>
          </a:p>
        </p:txBody>
      </p:sp>
      <p:grpSp>
        <p:nvGrpSpPr>
          <p:cNvPr id="79" name="Google Shape;79;p15"/>
          <p:cNvGrpSpPr/>
          <p:nvPr/>
        </p:nvGrpSpPr>
        <p:grpSpPr>
          <a:xfrm>
            <a:off x="-27900" y="-16978"/>
            <a:ext cx="8743366" cy="667403"/>
            <a:chOff x="0" y="0"/>
            <a:chExt cx="2147483647" cy="2147483646"/>
          </a:xfrm>
        </p:grpSpPr>
        <p:grpSp>
          <p:nvGrpSpPr>
            <p:cNvPr id="80" name="Google Shape;80;p15"/>
            <p:cNvGrpSpPr/>
            <p:nvPr/>
          </p:nvGrpSpPr>
          <p:grpSpPr>
            <a:xfrm>
              <a:off x="0" y="0"/>
              <a:ext cx="2143205281" cy="2147483646"/>
              <a:chOff x="0" y="0"/>
              <a:chExt cx="2147483646" cy="2147483647"/>
            </a:xfrm>
          </p:grpSpPr>
          <p:pic>
            <p:nvPicPr>
              <p:cNvPr id="81" name="Google Shape;81;p15"/>
              <p:cNvPicPr preferRelativeResize="0"/>
              <p:nvPr/>
            </p:nvPicPr>
            <p:blipFill rotWithShape="1">
              <a:blip r:embed="rId2">
                <a:alphaModFix/>
              </a:blip>
              <a:srcRect b="0" l="0" r="0" t="0"/>
              <a:stretch/>
            </p:blipFill>
            <p:spPr>
              <a:xfrm>
                <a:off x="5437217" y="0"/>
                <a:ext cx="2142046429" cy="214748364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82" name="Google Shape;82;p15"/>
              <p:cNvSpPr txBox="1"/>
              <p:nvPr/>
            </p:nvSpPr>
            <p:spPr>
              <a:xfrm>
                <a:off x="0" y="915194434"/>
                <a:ext cx="0" cy="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83" name="Google Shape;83;p15"/>
            <p:cNvGrpSpPr/>
            <p:nvPr/>
          </p:nvGrpSpPr>
          <p:grpSpPr>
            <a:xfrm>
              <a:off x="1772611" y="149824215"/>
              <a:ext cx="2145711035" cy="1860320135"/>
              <a:chOff x="0" y="0"/>
              <a:chExt cx="2147483647" cy="2147483647"/>
            </a:xfrm>
          </p:grpSpPr>
          <p:pic>
            <p:nvPicPr>
              <p:cNvPr id="84" name="Google Shape;84;p15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3656791" y="0"/>
                <a:ext cx="2143826855" cy="214748364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85" name="Google Shape;85;p15"/>
              <p:cNvSpPr txBox="1"/>
              <p:nvPr/>
            </p:nvSpPr>
            <p:spPr>
              <a:xfrm>
                <a:off x="0" y="1057331347"/>
                <a:ext cx="0" cy="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Relationship Id="rId4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png"/><Relationship Id="rId4" Type="http://schemas.openxmlformats.org/officeDocument/2006/relationships/image" Target="../media/image7.png"/><Relationship Id="rId5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7.png"/><Relationship Id="rId4" Type="http://schemas.openxmlformats.org/officeDocument/2006/relationships/image" Target="../media/image2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jpg"/><Relationship Id="rId4" Type="http://schemas.openxmlformats.org/officeDocument/2006/relationships/image" Target="../media/image14.png"/><Relationship Id="rId5" Type="http://schemas.openxmlformats.org/officeDocument/2006/relationships/image" Target="../media/image12.png"/><Relationship Id="rId6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 rotWithShape="1">
          <a:blip r:embed="rId3">
            <a:alphaModFix/>
          </a:blip>
          <a:stretch>
            <a:fillRect b="0" l="0" r="0" t="0"/>
          </a:stretch>
        </a:blipFill>
      </p:bgPr>
    </p:bg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4"/>
          <p:cNvSpPr txBox="1"/>
          <p:nvPr>
            <p:ph type="ctrTitle"/>
          </p:nvPr>
        </p:nvSpPr>
        <p:spPr>
          <a:xfrm>
            <a:off x="664350" y="2249094"/>
            <a:ext cx="7815300" cy="1408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18275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Font typeface="Calibri"/>
              <a:buNone/>
            </a:pPr>
            <a:r>
              <a:rPr lang="en" sz="6000">
                <a:solidFill>
                  <a:srgbClr val="FFFFFF"/>
                </a:solidFill>
              </a:rPr>
              <a:t>State of the School</a:t>
            </a:r>
            <a:endParaRPr sz="6000">
              <a:solidFill>
                <a:srgbClr val="FFFFFF"/>
              </a:solidFill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Font typeface="Calibri"/>
              <a:buNone/>
            </a:pPr>
            <a:r>
              <a:rPr i="1" lang="en" sz="5000">
                <a:solidFill>
                  <a:srgbClr val="FFFFFF"/>
                </a:solidFill>
              </a:rPr>
              <a:t>La </a:t>
            </a:r>
            <a:r>
              <a:rPr i="1" lang="en" sz="5000">
                <a:solidFill>
                  <a:srgbClr val="FFFFFF"/>
                </a:solidFill>
              </a:rPr>
              <a:t>Declaración</a:t>
            </a:r>
            <a:r>
              <a:rPr i="1" lang="en" sz="5000">
                <a:solidFill>
                  <a:srgbClr val="FFFFFF"/>
                </a:solidFill>
              </a:rPr>
              <a:t> de la Escuela</a:t>
            </a:r>
            <a:endParaRPr i="1" sz="5000">
              <a:solidFill>
                <a:srgbClr val="FFFFFF"/>
              </a:solidFill>
            </a:endParaRPr>
          </a:p>
        </p:txBody>
      </p:sp>
      <p:sp>
        <p:nvSpPr>
          <p:cNvPr id="142" name="Google Shape;142;p24"/>
          <p:cNvSpPr txBox="1"/>
          <p:nvPr>
            <p:ph idx="1" type="subTitle"/>
          </p:nvPr>
        </p:nvSpPr>
        <p:spPr>
          <a:xfrm>
            <a:off x="1371600" y="3657600"/>
            <a:ext cx="6400800" cy="13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18275" wrap="square" tIns="45700">
            <a:noAutofit/>
          </a:bodyPr>
          <a:lstStyle/>
          <a:p>
            <a:pPr indent="0" lvl="0" marL="0" marR="4572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Font typeface="Noto Sans Symbols"/>
              <a:buNone/>
            </a:pPr>
            <a:r>
              <a:rPr lang="en" sz="2800"/>
              <a:t>February</a:t>
            </a:r>
            <a:r>
              <a:rPr b="0" i="0" lang="en" sz="2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" sz="2800"/>
              <a:t>20</a:t>
            </a:r>
            <a:r>
              <a:rPr b="0" i="0" lang="en" sz="2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rPr>
              <a:t>, 201</a:t>
            </a:r>
            <a:r>
              <a:rPr lang="en" sz="2800"/>
              <a:t>9</a:t>
            </a:r>
            <a:endParaRPr/>
          </a:p>
          <a:p>
            <a:pPr indent="0" lvl="0" marL="0" marR="45720" rtl="0" algn="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BD0D9"/>
              </a:buClr>
              <a:buFont typeface="Noto Sans Symbols"/>
              <a:buNone/>
            </a:pPr>
            <a:r>
              <a:rPr b="0" i="0" lang="en" sz="2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rPr>
              <a:t>6:</a:t>
            </a:r>
            <a:r>
              <a:rPr lang="en" sz="2800"/>
              <a:t>0</a:t>
            </a:r>
            <a:r>
              <a:rPr b="0" i="0" lang="en" sz="2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rPr>
              <a:t>0 PM </a:t>
            </a:r>
            <a:endParaRPr/>
          </a:p>
        </p:txBody>
      </p:sp>
      <p:sp>
        <p:nvSpPr>
          <p:cNvPr id="143" name="Google Shape;143;p24"/>
          <p:cNvSpPr txBox="1"/>
          <p:nvPr/>
        </p:nvSpPr>
        <p:spPr>
          <a:xfrm>
            <a:off x="168600" y="730200"/>
            <a:ext cx="8911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</a:pPr>
            <a:r>
              <a:rPr b="1" i="1" lang="en" sz="5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Immaculate Conception </a:t>
            </a:r>
            <a:r>
              <a:rPr b="1" i="1" lang="en" sz="50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School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 rotWithShape="1">
          <a:blip r:embed="rId3">
            <a:alphaModFix/>
          </a:blip>
          <a:stretch>
            <a:fillRect b="0" l="0" r="0" t="0"/>
          </a:stretch>
        </a:blipFill>
      </p:bgPr>
    </p:bg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7250" y="-138775"/>
            <a:ext cx="8325900" cy="558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6"/>
          <p:cNvSpPr txBox="1"/>
          <p:nvPr>
            <p:ph idx="1" type="body"/>
          </p:nvPr>
        </p:nvSpPr>
        <p:spPr>
          <a:xfrm>
            <a:off x="0" y="1451375"/>
            <a:ext cx="9024900" cy="329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●"/>
            </a:pPr>
            <a:r>
              <a:rPr lang="en" sz="2400">
                <a:latin typeface="Arial"/>
                <a:ea typeface="Arial"/>
                <a:cs typeface="Arial"/>
                <a:sym typeface="Arial"/>
              </a:rPr>
              <a:t>Teacher faith formation/</a:t>
            </a:r>
            <a:r>
              <a:rPr i="1" lang="en" sz="2400">
                <a:latin typeface="Arial"/>
                <a:ea typeface="Arial"/>
                <a:cs typeface="Arial"/>
                <a:sym typeface="Arial"/>
              </a:rPr>
              <a:t>formación</a:t>
            </a:r>
            <a:r>
              <a:rPr i="1" lang="en" sz="2400">
                <a:latin typeface="Arial"/>
                <a:ea typeface="Arial"/>
                <a:cs typeface="Arial"/>
                <a:sym typeface="Arial"/>
              </a:rPr>
              <a:t> en la fe de los maestros</a:t>
            </a:r>
            <a:endParaRPr i="1" sz="2400"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●"/>
            </a:pPr>
            <a:r>
              <a:rPr lang="en" sz="2400">
                <a:latin typeface="Arial"/>
                <a:ea typeface="Arial"/>
                <a:cs typeface="Arial"/>
                <a:sym typeface="Arial"/>
              </a:rPr>
              <a:t>Development board/</a:t>
            </a:r>
            <a:r>
              <a:rPr i="1" lang="en" sz="2400">
                <a:latin typeface="Arial"/>
                <a:ea typeface="Arial"/>
                <a:cs typeface="Arial"/>
                <a:sym typeface="Arial"/>
              </a:rPr>
              <a:t>Junta de recaudación de fondos</a:t>
            </a:r>
            <a:endParaRPr i="1" sz="2400"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●"/>
            </a:pPr>
            <a:r>
              <a:rPr lang="en" sz="2400">
                <a:latin typeface="Arial"/>
                <a:ea typeface="Arial"/>
                <a:cs typeface="Arial"/>
                <a:sym typeface="Arial"/>
              </a:rPr>
              <a:t>Community partners/</a:t>
            </a:r>
            <a:r>
              <a:rPr i="1" lang="en" sz="2400">
                <a:latin typeface="Arial"/>
                <a:ea typeface="Arial"/>
                <a:cs typeface="Arial"/>
                <a:sym typeface="Arial"/>
              </a:rPr>
              <a:t>Asociaciones </a:t>
            </a:r>
            <a:r>
              <a:rPr i="1" lang="en" sz="2400">
                <a:latin typeface="Arial"/>
                <a:ea typeface="Arial"/>
                <a:cs typeface="Arial"/>
                <a:sym typeface="Arial"/>
              </a:rPr>
              <a:t>en la comunidad</a:t>
            </a:r>
            <a:endParaRPr i="1" sz="2400"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●"/>
            </a:pPr>
            <a:r>
              <a:rPr lang="en" sz="2400">
                <a:latin typeface="Arial"/>
                <a:ea typeface="Arial"/>
                <a:cs typeface="Arial"/>
                <a:sym typeface="Arial"/>
              </a:rPr>
              <a:t>Great people work at ICS!!!!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indent="-3810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○"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Teachers + admin have 159 years of experience!!     </a:t>
            </a:r>
            <a:r>
              <a:rPr i="1" lang="en">
                <a:latin typeface="Arial"/>
                <a:ea typeface="Arial"/>
                <a:cs typeface="Arial"/>
                <a:sym typeface="Arial"/>
              </a:rPr>
              <a:t>Maestros + </a:t>
            </a:r>
            <a:r>
              <a:rPr i="1" lang="en">
                <a:latin typeface="Arial"/>
                <a:ea typeface="Arial"/>
                <a:cs typeface="Arial"/>
                <a:sym typeface="Arial"/>
              </a:rPr>
              <a:t>administración</a:t>
            </a:r>
            <a:r>
              <a:rPr i="1" lang="en">
                <a:latin typeface="Arial"/>
                <a:ea typeface="Arial"/>
                <a:cs typeface="Arial"/>
                <a:sym typeface="Arial"/>
              </a:rPr>
              <a:t> tienen 159 </a:t>
            </a:r>
            <a:r>
              <a:rPr i="1" lang="en">
                <a:latin typeface="Arial"/>
                <a:ea typeface="Arial"/>
                <a:cs typeface="Arial"/>
                <a:sym typeface="Arial"/>
              </a:rPr>
              <a:t>años</a:t>
            </a:r>
            <a:r>
              <a:rPr i="1" lang="en">
                <a:latin typeface="Arial"/>
                <a:ea typeface="Arial"/>
                <a:cs typeface="Arial"/>
                <a:sym typeface="Arial"/>
              </a:rPr>
              <a:t> de experiencia</a:t>
            </a:r>
            <a:endParaRPr i="1">
              <a:latin typeface="Arial"/>
              <a:ea typeface="Arial"/>
              <a:cs typeface="Arial"/>
              <a:sym typeface="Arial"/>
            </a:endParaRPr>
          </a:p>
          <a:p>
            <a:pPr indent="-3810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○"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9 Master’s degrees (as of May 2019)/</a:t>
            </a:r>
            <a:r>
              <a:rPr i="1" lang="en">
                <a:latin typeface="Arial"/>
                <a:ea typeface="Arial"/>
                <a:cs typeface="Arial"/>
                <a:sym typeface="Arial"/>
              </a:rPr>
              <a:t>                                 9 Maestrias (en mayo de 2019)</a:t>
            </a:r>
            <a:endParaRPr i="1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52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4" name="Google Shape;15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95025" y="4186399"/>
            <a:ext cx="2511802" cy="917050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6"/>
          <p:cNvSpPr txBox="1"/>
          <p:nvPr>
            <p:ph type="title"/>
          </p:nvPr>
        </p:nvSpPr>
        <p:spPr>
          <a:xfrm>
            <a:off x="747275" y="842263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/>
              <a:t>CELEBRATING WHAT’S GOOD!</a:t>
            </a:r>
            <a:endParaRPr sz="4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4400"/>
              <a:t>CELEBRANDO LO BUENO</a:t>
            </a:r>
            <a:endParaRPr i="1" sz="4400"/>
          </a:p>
        </p:txBody>
      </p:sp>
      <p:pic>
        <p:nvPicPr>
          <p:cNvPr id="156" name="Google Shape;156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459654" cy="169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74026" y="2112150"/>
            <a:ext cx="1250875" cy="1661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7"/>
          <p:cNvSpPr txBox="1"/>
          <p:nvPr>
            <p:ph type="title"/>
          </p:nvPr>
        </p:nvSpPr>
        <p:spPr>
          <a:xfrm>
            <a:off x="1497700" y="175825"/>
            <a:ext cx="8099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/>
              <a:t>WHAT’S GOOD/</a:t>
            </a:r>
            <a:r>
              <a:rPr i="1" lang="en" sz="4700"/>
              <a:t>LO BUENO...</a:t>
            </a:r>
            <a:endParaRPr i="1" sz="4700"/>
          </a:p>
        </p:txBody>
      </p:sp>
      <p:pic>
        <p:nvPicPr>
          <p:cNvPr id="163" name="Google Shape;163;p27"/>
          <p:cNvPicPr preferRelativeResize="0"/>
          <p:nvPr/>
        </p:nvPicPr>
        <p:blipFill rotWithShape="1">
          <a:blip r:embed="rId3">
            <a:alphaModFix/>
          </a:blip>
          <a:srcRect b="0" l="6945" r="8766" t="0"/>
          <a:stretch/>
        </p:blipFill>
        <p:spPr>
          <a:xfrm>
            <a:off x="-78275" y="0"/>
            <a:ext cx="2093475" cy="155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66825" y="925800"/>
            <a:ext cx="2777175" cy="185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7"/>
          <p:cNvSpPr txBox="1"/>
          <p:nvPr>
            <p:ph idx="1" type="body"/>
          </p:nvPr>
        </p:nvSpPr>
        <p:spPr>
          <a:xfrm>
            <a:off x="221975" y="925800"/>
            <a:ext cx="8859600" cy="329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●"/>
            </a:pPr>
            <a:r>
              <a:rPr lang="en" sz="2400">
                <a:latin typeface="Arial"/>
                <a:ea typeface="Arial"/>
                <a:cs typeface="Arial"/>
                <a:sym typeface="Arial"/>
              </a:rPr>
              <a:t>            </a:t>
            </a:r>
            <a:r>
              <a:rPr lang="en" sz="2400">
                <a:latin typeface="Arial"/>
                <a:ea typeface="Arial"/>
                <a:cs typeface="Arial"/>
                <a:sym typeface="Arial"/>
              </a:rPr>
              <a:t>Blended Learning/</a:t>
            </a:r>
            <a:r>
              <a:rPr i="1" lang="en" sz="2400">
                <a:latin typeface="Arial"/>
                <a:ea typeface="Arial"/>
                <a:cs typeface="Arial"/>
                <a:sym typeface="Arial"/>
              </a:rPr>
              <a:t>Aprendizaje                                      individualizado con computadoras</a:t>
            </a:r>
            <a:endParaRPr i="1" sz="2400"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●"/>
            </a:pPr>
            <a:r>
              <a:rPr lang="en" sz="2400">
                <a:latin typeface="Arial"/>
                <a:ea typeface="Arial"/>
                <a:cs typeface="Arial"/>
                <a:sym typeface="Arial"/>
              </a:rPr>
              <a:t>Counseling/</a:t>
            </a:r>
            <a:r>
              <a:rPr i="1" lang="en" sz="2400">
                <a:latin typeface="Arial"/>
                <a:ea typeface="Arial"/>
                <a:cs typeface="Arial"/>
                <a:sym typeface="Arial"/>
              </a:rPr>
              <a:t>Consejeria </a:t>
            </a:r>
            <a:endParaRPr i="1" sz="2400"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●"/>
            </a:pPr>
            <a:r>
              <a:rPr lang="en" sz="2400">
                <a:latin typeface="Arial"/>
                <a:ea typeface="Arial"/>
                <a:cs typeface="Arial"/>
                <a:sym typeface="Arial"/>
              </a:rPr>
              <a:t>Math scores/</a:t>
            </a:r>
            <a:r>
              <a:rPr i="1" lang="en" sz="2400">
                <a:latin typeface="Arial"/>
                <a:ea typeface="Arial"/>
                <a:cs typeface="Arial"/>
                <a:sym typeface="Arial"/>
              </a:rPr>
              <a:t>Resultados de </a:t>
            </a:r>
            <a:r>
              <a:rPr i="1" lang="en" sz="2400">
                <a:latin typeface="Arial"/>
                <a:ea typeface="Arial"/>
                <a:cs typeface="Arial"/>
                <a:sym typeface="Arial"/>
              </a:rPr>
              <a:t>matemáticas</a:t>
            </a:r>
            <a:endParaRPr i="1" sz="2400"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●"/>
            </a:pPr>
            <a:r>
              <a:rPr lang="en" sz="2400">
                <a:latin typeface="Arial"/>
                <a:ea typeface="Arial"/>
                <a:cs typeface="Arial"/>
                <a:sym typeface="Arial"/>
              </a:rPr>
              <a:t>Service focus/</a:t>
            </a:r>
            <a:r>
              <a:rPr i="1" lang="en" sz="2400">
                <a:latin typeface="Arial"/>
                <a:ea typeface="Arial"/>
                <a:cs typeface="Arial"/>
                <a:sym typeface="Arial"/>
              </a:rPr>
              <a:t>enfocamos en servicio en la comunidad</a:t>
            </a:r>
            <a:endParaRPr i="1" sz="2400"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●"/>
            </a:pPr>
            <a:r>
              <a:rPr lang="en" sz="2400">
                <a:latin typeface="Arial"/>
                <a:ea typeface="Arial"/>
                <a:cs typeface="Arial"/>
                <a:sym typeface="Arial"/>
              </a:rPr>
              <a:t>Higher test scores than any public or charter school in the area/</a:t>
            </a:r>
            <a:r>
              <a:rPr i="1" lang="en" sz="2400">
                <a:latin typeface="Arial"/>
                <a:ea typeface="Arial"/>
                <a:cs typeface="Arial"/>
                <a:sym typeface="Arial"/>
              </a:rPr>
              <a:t>Resultados mas altos que algunas </a:t>
            </a:r>
            <a:r>
              <a:rPr lang="en" sz="2400">
                <a:latin typeface="Arial"/>
                <a:ea typeface="Arial"/>
                <a:cs typeface="Arial"/>
                <a:sym typeface="Arial"/>
              </a:rPr>
              <a:t>charter</a:t>
            </a:r>
            <a:r>
              <a:rPr i="1" lang="en" sz="2400">
                <a:latin typeface="Arial"/>
                <a:ea typeface="Arial"/>
                <a:cs typeface="Arial"/>
                <a:sym typeface="Arial"/>
              </a:rPr>
              <a:t> o escuela pública en la área</a:t>
            </a:r>
            <a:endParaRPr i="1" sz="2400"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●"/>
            </a:pPr>
            <a:r>
              <a:rPr lang="en" sz="2400">
                <a:latin typeface="Arial"/>
                <a:ea typeface="Arial"/>
                <a:cs typeface="Arial"/>
                <a:sym typeface="Arial"/>
              </a:rPr>
              <a:t>Early childhood program/ </a:t>
            </a:r>
            <a:r>
              <a:rPr i="1" lang="en" sz="2400">
                <a:latin typeface="Arial"/>
                <a:ea typeface="Arial"/>
                <a:cs typeface="Arial"/>
                <a:sym typeface="Arial"/>
              </a:rPr>
              <a:t>programa de </a:t>
            </a:r>
            <a:r>
              <a:rPr i="1" lang="en" sz="2400">
                <a:latin typeface="Arial"/>
                <a:ea typeface="Arial"/>
                <a:cs typeface="Arial"/>
                <a:sym typeface="Arial"/>
              </a:rPr>
              <a:t>educación temprana</a:t>
            </a:r>
            <a:endParaRPr i="1" sz="2400"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52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 rotWithShape="1">
          <a:blip r:embed="rId3">
            <a:alphaModFix/>
          </a:blip>
          <a:stretch>
            <a:fillRect b="0" l="0" r="0" t="0"/>
          </a:stretch>
        </a:blip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8"/>
          <p:cNvSpPr txBox="1"/>
          <p:nvPr/>
        </p:nvSpPr>
        <p:spPr>
          <a:xfrm>
            <a:off x="15750" y="1065800"/>
            <a:ext cx="9112500" cy="38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" sz="2400">
                <a:solidFill>
                  <a:schemeClr val="dk1"/>
                </a:solidFill>
              </a:rPr>
              <a:t>Low enrollment/ </a:t>
            </a:r>
            <a:r>
              <a:rPr i="1" lang="en" sz="2400">
                <a:solidFill>
                  <a:schemeClr val="dk1"/>
                </a:solidFill>
              </a:rPr>
              <a:t>Inscripcion baja</a:t>
            </a:r>
            <a:endParaRPr i="1" sz="2400">
              <a:solidFill>
                <a:schemeClr val="dk1"/>
              </a:solidFill>
            </a:endParaRPr>
          </a:p>
          <a:p>
            <a:pPr indent="-3810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</a:pPr>
            <a:r>
              <a:rPr lang="en" sz="2400">
                <a:solidFill>
                  <a:schemeClr val="dk1"/>
                </a:solidFill>
              </a:rPr>
              <a:t>Grades 1-5: 15-21 students/</a:t>
            </a:r>
            <a:r>
              <a:rPr i="1" lang="en" sz="2400">
                <a:solidFill>
                  <a:schemeClr val="dk1"/>
                </a:solidFill>
              </a:rPr>
              <a:t>Grados 1-5: 15-21 estudiantes</a:t>
            </a:r>
            <a:endParaRPr i="1" sz="2400">
              <a:solidFill>
                <a:schemeClr val="dk1"/>
              </a:solidFill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" sz="2400">
                <a:solidFill>
                  <a:schemeClr val="dk1"/>
                </a:solidFill>
              </a:rPr>
              <a:t>Cost of living/</a:t>
            </a:r>
            <a:r>
              <a:rPr i="1" lang="en" sz="2400">
                <a:solidFill>
                  <a:schemeClr val="dk1"/>
                </a:solidFill>
              </a:rPr>
              <a:t>Costos de la vida</a:t>
            </a:r>
            <a:endParaRPr i="1" sz="2400">
              <a:solidFill>
                <a:schemeClr val="dk1"/>
              </a:solidFill>
            </a:endParaRPr>
          </a:p>
          <a:p>
            <a:pPr indent="-3810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</a:pPr>
            <a:r>
              <a:rPr lang="en" sz="2400">
                <a:solidFill>
                  <a:schemeClr val="dk1"/>
                </a:solidFill>
              </a:rPr>
              <a:t>High rent in LA/ </a:t>
            </a:r>
            <a:r>
              <a:rPr i="1" lang="en" sz="2400">
                <a:solidFill>
                  <a:schemeClr val="dk1"/>
                </a:solidFill>
              </a:rPr>
              <a:t>Rentas muy altas</a:t>
            </a:r>
            <a:endParaRPr i="1" sz="2400">
              <a:solidFill>
                <a:schemeClr val="dk1"/>
              </a:solidFill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" sz="2400">
                <a:solidFill>
                  <a:schemeClr val="dk1"/>
                </a:solidFill>
              </a:rPr>
              <a:t>Keeping tuition affordable/</a:t>
            </a:r>
            <a:r>
              <a:rPr i="1" lang="en" sz="2400">
                <a:solidFill>
                  <a:schemeClr val="dk1"/>
                </a:solidFill>
              </a:rPr>
              <a:t>manteniendo colegiatura economica</a:t>
            </a:r>
            <a:endParaRPr i="1" sz="2400">
              <a:solidFill>
                <a:schemeClr val="dk1"/>
              </a:solidFill>
            </a:endParaRPr>
          </a:p>
          <a:p>
            <a:pPr indent="-3810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</a:pPr>
            <a:r>
              <a:rPr lang="en" sz="2400">
                <a:solidFill>
                  <a:schemeClr val="dk1"/>
                </a:solidFill>
              </a:rPr>
              <a:t>Despite higher costs/ </a:t>
            </a:r>
            <a:r>
              <a:rPr i="1" lang="en" sz="2400">
                <a:solidFill>
                  <a:schemeClr val="dk1"/>
                </a:solidFill>
              </a:rPr>
              <a:t>aunque los costos </a:t>
            </a:r>
            <a:r>
              <a:rPr i="1" lang="en" sz="2400">
                <a:solidFill>
                  <a:schemeClr val="dk1"/>
                </a:solidFill>
              </a:rPr>
              <a:t>están</a:t>
            </a:r>
            <a:r>
              <a:rPr i="1" lang="en" sz="2400">
                <a:solidFill>
                  <a:schemeClr val="dk1"/>
                </a:solidFill>
              </a:rPr>
              <a:t> subiendo </a:t>
            </a:r>
            <a:endParaRPr i="1" sz="2400">
              <a:solidFill>
                <a:schemeClr val="dk1"/>
              </a:solidFill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" sz="2400">
                <a:solidFill>
                  <a:schemeClr val="dk1"/>
                </a:solidFill>
              </a:rPr>
              <a:t>Reading success/ </a:t>
            </a:r>
            <a:r>
              <a:rPr i="1" lang="en" sz="2400">
                <a:solidFill>
                  <a:schemeClr val="dk1"/>
                </a:solidFill>
              </a:rPr>
              <a:t>Exito en lectura</a:t>
            </a:r>
            <a:endParaRPr i="1" sz="2400">
              <a:solidFill>
                <a:schemeClr val="dk1"/>
              </a:solidFill>
            </a:endParaRPr>
          </a:p>
          <a:p>
            <a:pPr indent="-3810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</a:pPr>
            <a:r>
              <a:rPr lang="en" sz="2400">
                <a:solidFill>
                  <a:schemeClr val="dk1"/>
                </a:solidFill>
              </a:rPr>
              <a:t>Comprehension, writing, vocabulary/                                </a:t>
            </a:r>
            <a:r>
              <a:rPr i="1" lang="en" sz="2400">
                <a:solidFill>
                  <a:srgbClr val="212121"/>
                </a:solidFill>
                <a:highlight>
                  <a:srgbClr val="FFFFFF"/>
                </a:highlight>
              </a:rPr>
              <a:t>comprensión</a:t>
            </a:r>
            <a:r>
              <a:rPr lang="en" sz="2200">
                <a:solidFill>
                  <a:srgbClr val="21212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i="1" lang="en" sz="2400">
                <a:solidFill>
                  <a:schemeClr val="dk1"/>
                </a:solidFill>
              </a:rPr>
              <a:t>escritura, vocabulario</a:t>
            </a:r>
            <a:endParaRPr i="1" sz="2400"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t/>
            </a:r>
            <a:endParaRPr b="1" sz="1100">
              <a:solidFill>
                <a:srgbClr val="0000FF"/>
              </a:solidFill>
            </a:endParaRPr>
          </a:p>
        </p:txBody>
      </p:sp>
      <p:sp>
        <p:nvSpPr>
          <p:cNvPr id="171" name="Google Shape;171;p28"/>
          <p:cNvSpPr txBox="1"/>
          <p:nvPr>
            <p:ph type="title"/>
          </p:nvPr>
        </p:nvSpPr>
        <p:spPr>
          <a:xfrm>
            <a:off x="63600" y="379700"/>
            <a:ext cx="90168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Challenges (</a:t>
            </a:r>
            <a:r>
              <a:rPr b="1" lang="en" sz="4000"/>
              <a:t>Opportunities to Improve</a:t>
            </a:r>
            <a:r>
              <a:rPr lang="en" sz="4000"/>
              <a:t>)/</a:t>
            </a:r>
            <a:r>
              <a:rPr i="1" lang="en" sz="4000"/>
              <a:t> Retos (</a:t>
            </a:r>
            <a:r>
              <a:rPr i="1" lang="en" sz="4000"/>
              <a:t>Oportunidades</a:t>
            </a:r>
            <a:r>
              <a:rPr i="1" lang="en" sz="4000"/>
              <a:t> a mejorar)</a:t>
            </a:r>
            <a:endParaRPr i="1" sz="4000"/>
          </a:p>
        </p:txBody>
      </p:sp>
      <p:pic>
        <p:nvPicPr>
          <p:cNvPr id="172" name="Google Shape;172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13850" y="3811450"/>
            <a:ext cx="1939349" cy="1379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45450" y="2142952"/>
            <a:ext cx="1633575" cy="980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54850" y="462375"/>
            <a:ext cx="1939350" cy="129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9"/>
          <p:cNvSpPr txBox="1"/>
          <p:nvPr>
            <p:ph type="title"/>
          </p:nvPr>
        </p:nvSpPr>
        <p:spPr>
          <a:xfrm>
            <a:off x="980425" y="556275"/>
            <a:ext cx="38010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600"/>
              <a:t>Budget</a:t>
            </a:r>
            <a:endParaRPr b="1" sz="9600"/>
          </a:p>
        </p:txBody>
      </p:sp>
      <p:sp>
        <p:nvSpPr>
          <p:cNvPr id="180" name="Google Shape;180;p29"/>
          <p:cNvSpPr txBox="1"/>
          <p:nvPr>
            <p:ph idx="1" type="body"/>
          </p:nvPr>
        </p:nvSpPr>
        <p:spPr>
          <a:xfrm>
            <a:off x="212850" y="1349375"/>
            <a:ext cx="87183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b="0" i="0" lang="en" sz="4800" u="none" cap="none" strike="noStrike">
                <a:solidFill>
                  <a:srgbClr val="000000"/>
                </a:solidFill>
                <a:highlight>
                  <a:srgbClr val="FFFFFF"/>
                </a:highlight>
                <a:latin typeface="Tahoma"/>
                <a:ea typeface="Tahoma"/>
                <a:cs typeface="Tahoma"/>
                <a:sym typeface="Tahoma"/>
              </a:rPr>
              <a:t>This Year</a:t>
            </a:r>
            <a:r>
              <a:rPr lang="en" sz="4800">
                <a:solidFill>
                  <a:srgbClr val="000000"/>
                </a:solidFill>
                <a:highlight>
                  <a:srgbClr val="FFFFFF"/>
                </a:highlight>
                <a:latin typeface="Tahoma"/>
                <a:ea typeface="Tahoma"/>
                <a:cs typeface="Tahoma"/>
                <a:sym typeface="Tahoma"/>
              </a:rPr>
              <a:t>’s</a:t>
            </a:r>
            <a:r>
              <a:rPr b="0" i="0" lang="en" sz="4800" u="none" cap="none" strike="noStrike">
                <a:solidFill>
                  <a:srgbClr val="000000"/>
                </a:solidFill>
                <a:highlight>
                  <a:srgbClr val="FFFFFF"/>
                </a:highlight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" sz="4800">
                <a:solidFill>
                  <a:srgbClr val="000000"/>
                </a:solidFill>
                <a:highlight>
                  <a:srgbClr val="FFFFFF"/>
                </a:highlight>
                <a:latin typeface="Tahoma"/>
                <a:ea typeface="Tahoma"/>
                <a:cs typeface="Tahoma"/>
                <a:sym typeface="Tahoma"/>
              </a:rPr>
              <a:t>Budget</a:t>
            </a:r>
            <a:r>
              <a:rPr b="0" i="0" lang="en" sz="4800" u="none" cap="none" strike="noStrike">
                <a:solidFill>
                  <a:srgbClr val="000000"/>
                </a:solidFill>
                <a:highlight>
                  <a:srgbClr val="FFFFFF"/>
                </a:highlight>
                <a:latin typeface="Tahoma"/>
                <a:ea typeface="Tahoma"/>
                <a:cs typeface="Tahoma"/>
                <a:sym typeface="Tahoma"/>
              </a:rPr>
              <a:t>                     for Salaries and Benefits</a:t>
            </a:r>
            <a:r>
              <a:rPr lang="en" sz="4800">
                <a:solidFill>
                  <a:srgbClr val="000000"/>
                </a:solidFill>
                <a:highlight>
                  <a:srgbClr val="FFFFFF"/>
                </a:highlight>
                <a:latin typeface="Tahoma"/>
                <a:ea typeface="Tahoma"/>
                <a:cs typeface="Tahoma"/>
                <a:sym typeface="Tahoma"/>
              </a:rPr>
              <a:t>/ </a:t>
            </a:r>
            <a:r>
              <a:rPr i="1" lang="en" sz="4800">
                <a:solidFill>
                  <a:srgbClr val="000000"/>
                </a:solidFill>
                <a:highlight>
                  <a:srgbClr val="FFFFFF"/>
                </a:highlight>
                <a:latin typeface="Tahoma"/>
                <a:ea typeface="Tahoma"/>
                <a:cs typeface="Tahoma"/>
                <a:sym typeface="Tahoma"/>
              </a:rPr>
              <a:t>presupuesto </a:t>
            </a:r>
            <a:r>
              <a:rPr i="1" lang="en" sz="4800">
                <a:highlight>
                  <a:srgbClr val="FFFFFF"/>
                </a:highlight>
                <a:latin typeface="Tahoma"/>
                <a:ea typeface="Tahoma"/>
                <a:cs typeface="Tahoma"/>
                <a:sym typeface="Tahoma"/>
              </a:rPr>
              <a:t>de salarios y beneficios de este año </a:t>
            </a:r>
            <a:r>
              <a:rPr lang="en" sz="4800">
                <a:solidFill>
                  <a:srgbClr val="000000"/>
                </a:solidFill>
                <a:highlight>
                  <a:srgbClr val="FFFFFF"/>
                </a:highlight>
              </a:rPr>
              <a:t> </a:t>
            </a:r>
            <a:r>
              <a:rPr b="0" i="0" lang="en" sz="4800" u="none" cap="none" strike="noStrike">
                <a:solidFill>
                  <a:srgbClr val="000000"/>
                </a:solidFill>
                <a:highlight>
                  <a:srgbClr val="FFFFFF"/>
                </a:highlight>
                <a:latin typeface="Tahoma"/>
                <a:ea typeface="Tahoma"/>
                <a:cs typeface="Tahoma"/>
                <a:sym typeface="Tahoma"/>
              </a:rPr>
              <a:t>$</a:t>
            </a:r>
            <a:r>
              <a:rPr lang="en" sz="4800">
                <a:solidFill>
                  <a:srgbClr val="000000"/>
                </a:solidFill>
                <a:highlight>
                  <a:srgbClr val="FFFFFF"/>
                </a:highlight>
                <a:latin typeface="Tahoma"/>
                <a:ea typeface="Tahoma"/>
                <a:cs typeface="Tahoma"/>
                <a:sym typeface="Tahoma"/>
              </a:rPr>
              <a:t>861,219</a:t>
            </a:r>
            <a:endParaRPr sz="4800">
              <a:solidFill>
                <a:srgbClr val="000000"/>
              </a:solidFill>
              <a:highlight>
                <a:srgbClr val="FFFFFF"/>
              </a:highlight>
              <a:latin typeface="Tahoma"/>
              <a:ea typeface="Tahoma"/>
              <a:cs typeface="Tahoma"/>
              <a:sym typeface="Tahoma"/>
            </a:endParaRPr>
          </a:p>
          <a:p>
            <a:pPr indent="-285750" lvl="1" marL="74295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Font typeface="Tahoma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285750" lvl="1" marL="74295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Font typeface="Tahoma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181" name="Google Shape;181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7650" y="-46400"/>
            <a:ext cx="3656351" cy="2224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0"/>
          <p:cNvSpPr txBox="1"/>
          <p:nvPr>
            <p:ph type="title"/>
          </p:nvPr>
        </p:nvSpPr>
        <p:spPr>
          <a:xfrm>
            <a:off x="497750" y="541175"/>
            <a:ext cx="5294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600"/>
              <a:t>Spending</a:t>
            </a:r>
            <a:endParaRPr b="1" sz="9600"/>
          </a:p>
        </p:txBody>
      </p:sp>
      <p:sp>
        <p:nvSpPr>
          <p:cNvPr id="187" name="Google Shape;187;p30"/>
          <p:cNvSpPr txBox="1"/>
          <p:nvPr>
            <p:ph idx="1" type="body"/>
          </p:nvPr>
        </p:nvSpPr>
        <p:spPr>
          <a:xfrm>
            <a:off x="0" y="396050"/>
            <a:ext cx="87183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3429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6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342900" marR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b="0" i="0" lang="en" sz="52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This Year</a:t>
            </a:r>
            <a:r>
              <a:rPr lang="en" sz="5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’s                        Operating </a:t>
            </a:r>
            <a:endParaRPr sz="520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342900" marR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" sz="5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Expenses/</a:t>
            </a:r>
            <a:r>
              <a:rPr i="1" lang="en" sz="5200">
                <a:latin typeface="Tahoma"/>
                <a:ea typeface="Tahoma"/>
                <a:cs typeface="Tahoma"/>
                <a:sym typeface="Tahoma"/>
              </a:rPr>
              <a:t>Los gastos de </a:t>
            </a:r>
            <a:endParaRPr i="1" sz="5200">
              <a:latin typeface="Tahoma"/>
              <a:ea typeface="Tahoma"/>
              <a:cs typeface="Tahoma"/>
              <a:sym typeface="Tahoma"/>
            </a:endParaRPr>
          </a:p>
          <a:p>
            <a:pPr indent="0" lvl="0" marL="342900" marR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i="1" lang="en" sz="5200">
                <a:latin typeface="Tahoma"/>
                <a:ea typeface="Tahoma"/>
                <a:cs typeface="Tahoma"/>
                <a:sym typeface="Tahoma"/>
              </a:rPr>
              <a:t>la escuela de este año    </a:t>
            </a:r>
            <a:r>
              <a:rPr lang="en" sz="5200"/>
              <a:t> </a:t>
            </a:r>
            <a:r>
              <a:rPr lang="en" sz="5200">
                <a:solidFill>
                  <a:srgbClr val="000000"/>
                </a:solidFill>
              </a:rPr>
              <a:t> </a:t>
            </a:r>
            <a:r>
              <a:rPr b="0" i="0" lang="en" sz="52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$</a:t>
            </a:r>
            <a:r>
              <a:rPr lang="en" sz="5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341,600</a:t>
            </a:r>
            <a:endParaRPr sz="5200">
              <a:solidFill>
                <a:srgbClr val="000000"/>
              </a:solidFill>
            </a:endParaRPr>
          </a:p>
          <a:p>
            <a:pPr indent="-285750" lvl="1" marL="74295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Font typeface="Tahoma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285750" lvl="1" marL="74295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Font typeface="Tahoma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188" name="Google Shape;188;p30"/>
          <p:cNvPicPr preferRelativeResize="0"/>
          <p:nvPr/>
        </p:nvPicPr>
        <p:blipFill rotWithShape="1">
          <a:blip r:embed="rId3">
            <a:alphaModFix/>
          </a:blip>
          <a:srcRect b="14839" l="23743" r="22660" t="8824"/>
          <a:stretch/>
        </p:blipFill>
        <p:spPr>
          <a:xfrm>
            <a:off x="6489300" y="0"/>
            <a:ext cx="2654700" cy="2835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1"/>
          <p:cNvSpPr txBox="1"/>
          <p:nvPr>
            <p:ph type="title"/>
          </p:nvPr>
        </p:nvSpPr>
        <p:spPr>
          <a:xfrm>
            <a:off x="165925" y="171300"/>
            <a:ext cx="65763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/>
              <a:t>Tuition Assistance</a:t>
            </a:r>
            <a:endParaRPr b="1" sz="6000"/>
          </a:p>
        </p:txBody>
      </p:sp>
      <p:sp>
        <p:nvSpPr>
          <p:cNvPr id="194" name="Google Shape;194;p31"/>
          <p:cNvSpPr txBox="1"/>
          <p:nvPr>
            <p:ph idx="1" type="body"/>
          </p:nvPr>
        </p:nvSpPr>
        <p:spPr>
          <a:xfrm>
            <a:off x="0" y="895400"/>
            <a:ext cx="92070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3210" lvl="0" marL="342900" marR="0" rtl="0" algn="l"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Tahoma"/>
              <a:buChar char="•"/>
            </a:pPr>
            <a:r>
              <a:rPr lang="en" sz="2900">
                <a:solidFill>
                  <a:srgbClr val="000000"/>
                </a:solidFill>
              </a:rPr>
              <a:t>$128,000 Catholic </a:t>
            </a:r>
            <a:r>
              <a:rPr lang="en" sz="2900">
                <a:solidFill>
                  <a:srgbClr val="000000"/>
                </a:solidFill>
              </a:rPr>
              <a:t>Education </a:t>
            </a:r>
            <a:endParaRPr sz="2900">
              <a:solidFill>
                <a:srgbClr val="000000"/>
              </a:solidFill>
            </a:endParaRPr>
          </a:p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000000"/>
                </a:solidFill>
              </a:rPr>
              <a:t>Foundation/</a:t>
            </a:r>
            <a:r>
              <a:rPr i="1" lang="en" sz="2900">
                <a:solidFill>
                  <a:srgbClr val="000000"/>
                </a:solidFill>
              </a:rPr>
              <a:t>Fundacion de Educacion Catolica</a:t>
            </a:r>
            <a:r>
              <a:rPr lang="en" sz="2900">
                <a:solidFill>
                  <a:srgbClr val="000000"/>
                </a:solidFill>
              </a:rPr>
              <a:t> (CEF)</a:t>
            </a:r>
            <a:endParaRPr sz="2900">
              <a:solidFill>
                <a:srgbClr val="000000"/>
              </a:solidFill>
            </a:endParaRPr>
          </a:p>
          <a:p>
            <a:pPr indent="-283210" lvl="0" marL="342900" marR="0" rtl="0" algn="l"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Tahoma"/>
              <a:buChar char="•"/>
            </a:pPr>
            <a:r>
              <a:rPr lang="en" sz="2900">
                <a:solidFill>
                  <a:srgbClr val="000000"/>
                </a:solidFill>
              </a:rPr>
              <a:t>$10,000 Kremer Foundation/</a:t>
            </a:r>
            <a:r>
              <a:rPr i="1" lang="en" sz="2900">
                <a:solidFill>
                  <a:srgbClr val="000000"/>
                </a:solidFill>
              </a:rPr>
              <a:t>Fundacion Kremer</a:t>
            </a:r>
            <a:endParaRPr i="1" sz="2900">
              <a:solidFill>
                <a:srgbClr val="000000"/>
              </a:solidFill>
            </a:endParaRPr>
          </a:p>
          <a:p>
            <a:pPr indent="-283210" lvl="0" marL="342900" marR="0" rtl="0" algn="l"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Tahoma"/>
              <a:buChar char="•"/>
            </a:pPr>
            <a:r>
              <a:rPr lang="en" sz="2900">
                <a:solidFill>
                  <a:srgbClr val="000000"/>
                </a:solidFill>
              </a:rPr>
              <a:t>$13,000 Empowering Success Circle/</a:t>
            </a:r>
            <a:r>
              <a:rPr i="1" lang="en" sz="2900">
                <a:solidFill>
                  <a:srgbClr val="000000"/>
                </a:solidFill>
              </a:rPr>
              <a:t>Grupo de Patrocinadores</a:t>
            </a:r>
            <a:endParaRPr i="1" sz="2900">
              <a:solidFill>
                <a:srgbClr val="000000"/>
              </a:solidFill>
            </a:endParaRPr>
          </a:p>
          <a:p>
            <a:pPr indent="-283210" lvl="0" marL="342900" marR="0" rtl="0" algn="l"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Tahoma"/>
              <a:buChar char="•"/>
            </a:pPr>
            <a:r>
              <a:rPr lang="en" sz="2900" u="sng">
                <a:solidFill>
                  <a:srgbClr val="000000"/>
                </a:solidFill>
              </a:rPr>
              <a:t>$15,000 McHug</a:t>
            </a:r>
            <a:r>
              <a:rPr lang="en" sz="2900">
                <a:solidFill>
                  <a:srgbClr val="000000"/>
                </a:solidFill>
              </a:rPr>
              <a:t>h-O’Donovan Foundation/ </a:t>
            </a:r>
            <a:r>
              <a:rPr i="1" lang="en" sz="2900"/>
              <a:t>Fundacion</a:t>
            </a:r>
            <a:endParaRPr sz="29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 $166,000 </a:t>
            </a:r>
            <a:r>
              <a:rPr b="1" lang="en" sz="48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TOTAL</a:t>
            </a:r>
            <a:endParaRPr b="1" sz="4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Font typeface="Tahoma"/>
              <a:buNone/>
            </a:pPr>
            <a:r>
              <a:t/>
            </a:r>
            <a:endParaRPr sz="2800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Font typeface="Tahoma"/>
              <a:buNone/>
            </a:pPr>
            <a:r>
              <a:t/>
            </a:r>
            <a:endParaRPr sz="2800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285750" lvl="1" marL="74295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Font typeface="Tahoma"/>
              <a:buNone/>
            </a:pPr>
            <a:r>
              <a:t/>
            </a:r>
            <a:endParaRPr sz="2800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285750" lvl="1" marL="74295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Font typeface="Tahoma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195" name="Google Shape;19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80400" y="38000"/>
            <a:ext cx="2463601" cy="1532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2"/>
          <p:cNvSpPr txBox="1"/>
          <p:nvPr>
            <p:ph type="title"/>
          </p:nvPr>
        </p:nvSpPr>
        <p:spPr>
          <a:xfrm>
            <a:off x="-39200" y="47300"/>
            <a:ext cx="4492800" cy="144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Subsidy from the Archdiocese/ </a:t>
            </a:r>
            <a:r>
              <a:rPr i="1" lang="en" sz="3000"/>
              <a:t>Subsidio del Arquidiócesis</a:t>
            </a:r>
            <a:endParaRPr i="1" sz="3000"/>
          </a:p>
        </p:txBody>
      </p:sp>
      <p:sp>
        <p:nvSpPr>
          <p:cNvPr id="201" name="Google Shape;201;p32"/>
          <p:cNvSpPr txBox="1"/>
          <p:nvPr>
            <p:ph idx="1" type="body"/>
          </p:nvPr>
        </p:nvSpPr>
        <p:spPr>
          <a:xfrm>
            <a:off x="0" y="1492400"/>
            <a:ext cx="9050100" cy="329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The funds</a:t>
            </a:r>
            <a:r>
              <a:rPr lang="en" sz="2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 come from donations</a:t>
            </a:r>
            <a:endParaRPr sz="240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 to Together In Mission/</a:t>
            </a:r>
            <a:endParaRPr sz="240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Los  fondos vienen de donaciones Unidos en Misión </a:t>
            </a:r>
            <a:r>
              <a:rPr lang="en" sz="2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endParaRPr sz="240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40"/>
              <a:buFont typeface="Tahoma"/>
              <a:buChar char="•"/>
            </a:pPr>
            <a:r>
              <a:rPr lang="en" sz="3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2013-14  $210,000 Subsidy/</a:t>
            </a:r>
            <a:r>
              <a:rPr i="1" lang="en" sz="3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Beneficio</a:t>
            </a:r>
            <a:endParaRPr i="1" sz="320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840"/>
              <a:buFont typeface="Tahoma"/>
              <a:buChar char="•"/>
            </a:pPr>
            <a:r>
              <a:rPr lang="en" sz="3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2018-19  </a:t>
            </a:r>
            <a:r>
              <a:rPr lang="en" sz="3200" u="sng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$160,000</a:t>
            </a:r>
            <a:r>
              <a:rPr lang="en" sz="3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 Subsidy/</a:t>
            </a:r>
            <a:r>
              <a:rPr i="1" lang="en" sz="3200">
                <a:latin typeface="Tahoma"/>
                <a:ea typeface="Tahoma"/>
                <a:cs typeface="Tahoma"/>
                <a:sym typeface="Tahoma"/>
              </a:rPr>
              <a:t>Beneficio</a:t>
            </a:r>
            <a:endParaRPr sz="320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457200" lvl="0" marL="1371600" rtl="0" algn="l"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5500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-$50,000 </a:t>
            </a:r>
            <a:endParaRPr b="1" sz="5500">
              <a:solidFill>
                <a:srgbClr val="FF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202" name="Google Shape;202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31925" y="0"/>
            <a:ext cx="4118175" cy="2317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3"/>
          <p:cNvSpPr txBox="1"/>
          <p:nvPr>
            <p:ph type="title"/>
          </p:nvPr>
        </p:nvSpPr>
        <p:spPr>
          <a:xfrm>
            <a:off x="242375" y="127913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Funding from YOU</a:t>
            </a:r>
            <a:endParaRPr/>
          </a:p>
        </p:txBody>
      </p:sp>
      <p:sp>
        <p:nvSpPr>
          <p:cNvPr id="208" name="Google Shape;208;p33"/>
          <p:cNvSpPr txBox="1"/>
          <p:nvPr>
            <p:ph idx="1" type="body"/>
          </p:nvPr>
        </p:nvSpPr>
        <p:spPr>
          <a:xfrm>
            <a:off x="242375" y="896850"/>
            <a:ext cx="8837400" cy="371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b="0" i="0" lang="en" sz="40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$</a:t>
            </a:r>
            <a:r>
              <a:rPr lang="en" sz="40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 626,115 </a:t>
            </a:r>
            <a:r>
              <a:rPr b="0" i="0" lang="en" sz="30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Tuition/</a:t>
            </a:r>
            <a:r>
              <a:rPr b="0" i="1" lang="en" sz="30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Cole</a:t>
            </a:r>
            <a:r>
              <a:rPr i="1" lang="en" sz="30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giatura</a:t>
            </a:r>
            <a:endParaRPr i="1" sz="3000">
              <a:solidFill>
                <a:srgbClr val="000000"/>
              </a:solidFill>
            </a:endParaRPr>
          </a:p>
          <a:p>
            <a:pPr indent="0" lvl="0" marL="0" marR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b="0" i="0" lang="en" sz="40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$</a:t>
            </a:r>
            <a:r>
              <a:rPr lang="en" sz="40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   35,400 </a:t>
            </a:r>
            <a:r>
              <a:rPr b="0" i="0" lang="en" sz="30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Registration/</a:t>
            </a:r>
            <a:r>
              <a:rPr b="0" i="1" lang="en" sz="30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Inscripcion </a:t>
            </a:r>
            <a:endParaRPr b="0" i="1" sz="30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000">
                <a:latin typeface="Tahoma"/>
                <a:ea typeface="Tahoma"/>
                <a:cs typeface="Tahoma"/>
                <a:sym typeface="Tahoma"/>
              </a:rPr>
              <a:t>$   35,400 </a:t>
            </a:r>
            <a:r>
              <a:rPr lang="en" sz="3000">
                <a:latin typeface="Tahoma"/>
                <a:ea typeface="Tahoma"/>
                <a:cs typeface="Tahoma"/>
                <a:sym typeface="Tahoma"/>
              </a:rPr>
              <a:t>Technology Fee/</a:t>
            </a:r>
            <a:r>
              <a:rPr i="1" lang="en" sz="3000">
                <a:latin typeface="Tahoma"/>
                <a:ea typeface="Tahoma"/>
                <a:cs typeface="Tahoma"/>
                <a:sym typeface="Tahoma"/>
              </a:rPr>
              <a:t>precio de</a:t>
            </a:r>
            <a:r>
              <a:rPr lang="en" sz="3000"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i="1" lang="en" sz="3000">
                <a:latin typeface="Tahoma"/>
                <a:ea typeface="Tahoma"/>
                <a:cs typeface="Tahoma"/>
                <a:sym typeface="Tahoma"/>
              </a:rPr>
              <a:t>tecnologia </a:t>
            </a:r>
            <a:endParaRPr i="1" sz="300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lang="en" sz="4000">
                <a:highlight>
                  <a:srgbClr val="FFFFFF"/>
                </a:highlight>
                <a:latin typeface="Tahoma"/>
                <a:ea typeface="Tahoma"/>
                <a:cs typeface="Tahoma"/>
                <a:sym typeface="Tahoma"/>
              </a:rPr>
              <a:t>$   33,090</a:t>
            </a:r>
            <a:r>
              <a:rPr b="0" i="0" lang="en" sz="3000" u="none" cap="none" strike="noStrike">
                <a:solidFill>
                  <a:srgbClr val="000000"/>
                </a:solidFill>
                <a:highlight>
                  <a:srgbClr val="FFFFFF"/>
                </a:highlight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" sz="3000">
                <a:solidFill>
                  <a:srgbClr val="000000"/>
                </a:solidFill>
                <a:highlight>
                  <a:srgbClr val="FFFFFF"/>
                </a:highlight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b="0" i="0" lang="en" sz="3000" u="none" cap="none" strike="noStrike">
                <a:solidFill>
                  <a:srgbClr val="000000"/>
                </a:solidFill>
                <a:highlight>
                  <a:srgbClr val="FFFFFF"/>
                </a:highlight>
                <a:latin typeface="Tahoma"/>
                <a:ea typeface="Tahoma"/>
                <a:cs typeface="Tahoma"/>
                <a:sym typeface="Tahoma"/>
              </a:rPr>
              <a:t>Fundraising/</a:t>
            </a:r>
            <a:r>
              <a:rPr b="0" i="1" lang="en" sz="3000" u="none" cap="none" strike="noStrike">
                <a:solidFill>
                  <a:srgbClr val="000000"/>
                </a:solidFill>
                <a:highlight>
                  <a:srgbClr val="FFFFFF"/>
                </a:highlight>
                <a:latin typeface="Tahoma"/>
                <a:ea typeface="Tahoma"/>
                <a:cs typeface="Tahoma"/>
                <a:sym typeface="Tahoma"/>
              </a:rPr>
              <a:t>recaudación de fondos</a:t>
            </a:r>
            <a:r>
              <a:rPr b="0" i="0" lang="en" sz="28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endParaRPr>
              <a:solidFill>
                <a:srgbClr val="000000"/>
              </a:solidFill>
            </a:endParaRPr>
          </a:p>
          <a:p>
            <a:pPr indent="-231775" lvl="3" marL="857250" marR="0" rtl="0" algn="l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ahoma"/>
              <a:buChar char="–"/>
            </a:pPr>
            <a:r>
              <a:rPr lang="en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Fall/otoño  →  Chocolate Sale</a:t>
            </a:r>
            <a:r>
              <a:rPr i="1" lang="en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/ Venta de Chocolates</a:t>
            </a:r>
            <a:endParaRPr i="1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231775" lvl="3" marL="857250" marR="0" rtl="0" algn="l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ahoma"/>
              <a:buChar char="–"/>
            </a:pPr>
            <a:r>
              <a:rPr lang="en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Spring/</a:t>
            </a:r>
            <a:r>
              <a:rPr i="1" lang="en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primavera</a:t>
            </a:r>
            <a:r>
              <a:rPr lang="en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 → Mother’s Day Dinner/ </a:t>
            </a:r>
            <a:r>
              <a:rPr i="1" lang="en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cena del Dia de las Madres</a:t>
            </a:r>
            <a:endParaRPr i="1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231775" lvl="3" marL="857250" marR="0" rtl="0" algn="l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ahoma"/>
              <a:buChar char="–"/>
            </a:pPr>
            <a:r>
              <a:rPr lang="en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*Fiesta Raffle/</a:t>
            </a:r>
            <a:r>
              <a:rPr i="1" lang="en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Rifa de la Fiesta</a:t>
            </a:r>
            <a:r>
              <a:rPr lang="en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 = for the Church/ </a:t>
            </a:r>
            <a:r>
              <a:rPr i="1" lang="en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de la iglesia</a:t>
            </a:r>
            <a:endParaRPr i="1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231775" lvl="3" marL="857250" marR="0" rtl="0" algn="l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ahoma"/>
              <a:buChar char="–"/>
            </a:pPr>
            <a:r>
              <a:rPr lang="en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*2020 - we will add a Jog-A-Thon/ </a:t>
            </a:r>
            <a:r>
              <a:rPr i="1" lang="en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agregamos un Jog-A-Thon </a:t>
            </a:r>
            <a:endParaRPr i="1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107950" lvl="1" marL="74295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ahoma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285750" lvl="1" marL="74295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Font typeface="Tahoma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209" name="Google Shape;209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15175" y="0"/>
            <a:ext cx="2680050" cy="1890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4"/>
          <p:cNvSpPr txBox="1"/>
          <p:nvPr>
            <p:ph idx="1" type="body"/>
          </p:nvPr>
        </p:nvSpPr>
        <p:spPr>
          <a:xfrm>
            <a:off x="40100" y="999650"/>
            <a:ext cx="8923500" cy="329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5445" lvl="0" marL="457200" rtl="0" algn="l">
              <a:spcBef>
                <a:spcPts val="520"/>
              </a:spcBef>
              <a:spcAft>
                <a:spcPts val="0"/>
              </a:spcAft>
              <a:buSzPts val="2470"/>
              <a:buChar char="●"/>
            </a:pPr>
            <a:r>
              <a:rPr lang="en"/>
              <a:t>Pay your tuition and fees on time/</a:t>
            </a:r>
            <a:r>
              <a:rPr i="1" lang="en"/>
              <a:t>Pagar su                                colegiatura a tiempo</a:t>
            </a:r>
            <a:endParaRPr i="1"/>
          </a:p>
          <a:p>
            <a:pPr indent="-385445" lvl="0" marL="457200" rtl="0" algn="l">
              <a:spcBef>
                <a:spcPts val="0"/>
              </a:spcBef>
              <a:spcAft>
                <a:spcPts val="0"/>
              </a:spcAft>
              <a:buSzPts val="2470"/>
              <a:buChar char="●"/>
            </a:pPr>
            <a:r>
              <a:rPr lang="en"/>
              <a:t>Write a thank you to donors/</a:t>
            </a:r>
            <a:r>
              <a:rPr i="1" lang="en"/>
              <a:t>Escribir una                                            carta de agradecimiento a los donantes</a:t>
            </a:r>
            <a:endParaRPr i="1"/>
          </a:p>
          <a:p>
            <a:pPr indent="-385445" lvl="0" marL="457200" rtl="0" algn="l">
              <a:spcBef>
                <a:spcPts val="0"/>
              </a:spcBef>
              <a:spcAft>
                <a:spcPts val="0"/>
              </a:spcAft>
              <a:buSzPts val="2470"/>
              <a:buChar char="●"/>
            </a:pPr>
            <a:r>
              <a:rPr lang="en"/>
              <a:t>Fundraise more than the required amount                                            /</a:t>
            </a:r>
            <a:r>
              <a:rPr i="1" lang="en"/>
              <a:t>Recaudar más de la cantidad requerida</a:t>
            </a:r>
            <a:endParaRPr i="1"/>
          </a:p>
          <a:p>
            <a:pPr indent="-385445" lvl="0" marL="457200" rtl="0" algn="l">
              <a:spcBef>
                <a:spcPts val="0"/>
              </a:spcBef>
              <a:spcAft>
                <a:spcPts val="0"/>
              </a:spcAft>
              <a:buSzPts val="2470"/>
              <a:buChar char="●"/>
            </a:pPr>
            <a:r>
              <a:rPr lang="en"/>
              <a:t>Volunteer to coach or tutor/</a:t>
            </a:r>
            <a:r>
              <a:rPr i="1" lang="en"/>
              <a:t> Ser v</a:t>
            </a:r>
            <a:r>
              <a:rPr i="1" lang="en"/>
              <a:t>oluntario para el entrenador/ o a los maestros</a:t>
            </a:r>
            <a:endParaRPr i="1"/>
          </a:p>
          <a:p>
            <a:pPr indent="-385445" lvl="0" marL="457200" rtl="0" algn="l">
              <a:spcBef>
                <a:spcPts val="0"/>
              </a:spcBef>
              <a:spcAft>
                <a:spcPts val="0"/>
              </a:spcAft>
              <a:buSzPts val="2470"/>
              <a:buChar char="●"/>
            </a:pPr>
            <a:r>
              <a:rPr lang="en"/>
              <a:t>Volunteer for lunch or recess duty/</a:t>
            </a:r>
            <a:r>
              <a:rPr i="1" lang="en"/>
              <a:t> Necesitar voluntarios para el almuerzo o recreo</a:t>
            </a:r>
            <a:br>
              <a:rPr lang="en"/>
            </a:br>
            <a:endParaRPr/>
          </a:p>
        </p:txBody>
      </p:sp>
      <p:sp>
        <p:nvSpPr>
          <p:cNvPr id="215" name="Google Shape;215;p34"/>
          <p:cNvSpPr txBox="1"/>
          <p:nvPr>
            <p:ph type="title"/>
          </p:nvPr>
        </p:nvSpPr>
        <p:spPr>
          <a:xfrm>
            <a:off x="70050" y="242375"/>
            <a:ext cx="89637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We can succeed when we work together/ podemos tener éxito cuando trabajamos juntos</a:t>
            </a:r>
            <a:endParaRPr sz="3500"/>
          </a:p>
        </p:txBody>
      </p:sp>
      <p:pic>
        <p:nvPicPr>
          <p:cNvPr id="216" name="Google Shape;216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88850" y="1264350"/>
            <a:ext cx="1974475" cy="207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5"/>
          <p:cNvSpPr txBox="1"/>
          <p:nvPr>
            <p:ph type="title"/>
          </p:nvPr>
        </p:nvSpPr>
        <p:spPr>
          <a:xfrm>
            <a:off x="457200" y="35073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Or do you have ideas?/</a:t>
            </a:r>
            <a:endParaRPr sz="3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3800"/>
              <a:t>O Ud. tiene ideas?</a:t>
            </a:r>
            <a:endParaRPr i="1" sz="3800"/>
          </a:p>
        </p:txBody>
      </p:sp>
      <p:sp>
        <p:nvSpPr>
          <p:cNvPr id="222" name="Google Shape;222;p35"/>
          <p:cNvSpPr txBox="1"/>
          <p:nvPr>
            <p:ph idx="1" type="body"/>
          </p:nvPr>
        </p:nvSpPr>
        <p:spPr>
          <a:xfrm>
            <a:off x="154200" y="879075"/>
            <a:ext cx="8835600" cy="329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5445" lvl="0" marL="457200" rtl="0" algn="l">
              <a:spcBef>
                <a:spcPts val="520"/>
              </a:spcBef>
              <a:spcAft>
                <a:spcPts val="0"/>
              </a:spcAft>
              <a:buSzPts val="2470"/>
              <a:buChar char="●"/>
            </a:pPr>
            <a:r>
              <a:rPr lang="en"/>
              <a:t>Create opportunities for the parents to get                                               together to socialize, work together, and                                               fundraise/ </a:t>
            </a:r>
            <a:r>
              <a:rPr i="1" lang="en"/>
              <a:t>Crear oportunidades para que los                                        padres se reúnan para socializar, trabajar                                                     juntos y recaudar fondos para la escuela</a:t>
            </a:r>
            <a:endParaRPr/>
          </a:p>
          <a:p>
            <a:pPr indent="-385445" lvl="0" marL="457200" rtl="0" algn="l">
              <a:spcBef>
                <a:spcPts val="0"/>
              </a:spcBef>
              <a:spcAft>
                <a:spcPts val="0"/>
              </a:spcAft>
              <a:buSzPts val="2470"/>
              <a:buChar char="●"/>
            </a:pPr>
            <a:r>
              <a:rPr lang="en"/>
              <a:t>Parent involvement in marketing the school → you are our best marketers and you’ll get $500 for each family you refer/ </a:t>
            </a:r>
            <a:r>
              <a:rPr i="1" lang="en"/>
              <a:t>Participación de los padres en la comercialización de la escuela → usted es nuestro mejor vendedor y obtendrá $ 500 por cada familia que refiera</a:t>
            </a:r>
            <a:endParaRPr i="1"/>
          </a:p>
        </p:txBody>
      </p:sp>
      <p:pic>
        <p:nvPicPr>
          <p:cNvPr id="223" name="Google Shape;223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86275" y="592475"/>
            <a:ext cx="2041625" cy="2489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6"/>
          <p:cNvSpPr txBox="1"/>
          <p:nvPr>
            <p:ph type="title"/>
          </p:nvPr>
        </p:nvSpPr>
        <p:spPr>
          <a:xfrm>
            <a:off x="698325" y="41983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Registration/</a:t>
            </a:r>
            <a:r>
              <a:rPr i="1" lang="en"/>
              <a:t>Inscripción</a:t>
            </a:r>
            <a:r>
              <a:rPr i="1" lang="en"/>
              <a:t> </a:t>
            </a:r>
            <a:endParaRPr i="1"/>
          </a:p>
        </p:txBody>
      </p:sp>
      <p:sp>
        <p:nvSpPr>
          <p:cNvPr id="229" name="Google Shape;229;p36"/>
          <p:cNvSpPr txBox="1"/>
          <p:nvPr>
            <p:ph idx="1" type="body"/>
          </p:nvPr>
        </p:nvSpPr>
        <p:spPr>
          <a:xfrm>
            <a:off x="457200" y="1277246"/>
            <a:ext cx="8229600" cy="329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5445" lvl="0" marL="457200" rtl="0" algn="l">
              <a:spcBef>
                <a:spcPts val="520"/>
              </a:spcBef>
              <a:spcAft>
                <a:spcPts val="0"/>
              </a:spcAft>
              <a:buSzPts val="2470"/>
              <a:buChar char="●"/>
            </a:pPr>
            <a:r>
              <a:rPr lang="en"/>
              <a:t>1 month for priority re-registration → call Smart or come into the office/</a:t>
            </a:r>
            <a:r>
              <a:rPr i="1" lang="en"/>
              <a:t>un mes para </a:t>
            </a:r>
            <a:r>
              <a:rPr i="1" lang="en"/>
              <a:t>inscripción</a:t>
            </a:r>
            <a:r>
              <a:rPr i="1" lang="en"/>
              <a:t> prioritariamente → llame al Smart o venga a la oficina.</a:t>
            </a:r>
            <a:endParaRPr/>
          </a:p>
          <a:p>
            <a:pPr indent="-385445" lvl="0" marL="457200" rtl="0" algn="l">
              <a:spcBef>
                <a:spcPts val="0"/>
              </a:spcBef>
              <a:spcAft>
                <a:spcPts val="0"/>
              </a:spcAft>
              <a:buSzPts val="2470"/>
              <a:buChar char="●"/>
            </a:pPr>
            <a:r>
              <a:rPr lang="en"/>
              <a:t>25 service hours per family + 3 hours at the parish fiesta/ </a:t>
            </a:r>
            <a:r>
              <a:rPr i="1" lang="en"/>
              <a:t>25 horas de servicio para cada familia + 3 horas en la fiesta parroquial. </a:t>
            </a:r>
            <a:endParaRPr/>
          </a:p>
          <a:p>
            <a:pPr indent="-385445" lvl="0" marL="457200" rtl="0" algn="l">
              <a:spcBef>
                <a:spcPts val="0"/>
              </a:spcBef>
              <a:spcAft>
                <a:spcPts val="0"/>
              </a:spcAft>
              <a:buSzPts val="2470"/>
              <a:buChar char="●"/>
            </a:pPr>
            <a:r>
              <a:rPr lang="en"/>
              <a:t>New fundraiser in winter/ </a:t>
            </a:r>
            <a:r>
              <a:rPr i="1" lang="en"/>
              <a:t>nuevo evento de </a:t>
            </a:r>
            <a:r>
              <a:rPr i="1" lang="en"/>
              <a:t>recaudación</a:t>
            </a:r>
            <a:r>
              <a:rPr i="1" lang="en"/>
              <a:t> de fondos en el invierno.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7"/>
          <p:cNvSpPr txBox="1"/>
          <p:nvPr>
            <p:ph type="title"/>
          </p:nvPr>
        </p:nvSpPr>
        <p:spPr>
          <a:xfrm>
            <a:off x="457200" y="782463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Tuition Agreement/Acuerdo de Admisión 2019-2020</a:t>
            </a:r>
            <a:endParaRPr/>
          </a:p>
        </p:txBody>
      </p:sp>
      <p:sp>
        <p:nvSpPr>
          <p:cNvPr id="235" name="Google Shape;235;p37"/>
          <p:cNvSpPr txBox="1"/>
          <p:nvPr>
            <p:ph idx="1" type="body"/>
          </p:nvPr>
        </p:nvSpPr>
        <p:spPr>
          <a:xfrm>
            <a:off x="457200" y="1851600"/>
            <a:ext cx="8229600" cy="315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5445" lvl="0" marL="457200" rtl="0" algn="l">
              <a:spcBef>
                <a:spcPts val="520"/>
              </a:spcBef>
              <a:spcAft>
                <a:spcPts val="0"/>
              </a:spcAft>
              <a:buSzPts val="2470"/>
              <a:buChar char="●"/>
            </a:pPr>
            <a:r>
              <a:rPr lang="en"/>
              <a:t>Do not complete this now/ </a:t>
            </a:r>
            <a:r>
              <a:rPr i="1" lang="en"/>
              <a:t>No complete esto ahora</a:t>
            </a:r>
            <a:endParaRPr i="1"/>
          </a:p>
          <a:p>
            <a:pPr indent="-385445" lvl="0" marL="457200" rtl="0" algn="l">
              <a:spcBef>
                <a:spcPts val="0"/>
              </a:spcBef>
              <a:spcAft>
                <a:spcPts val="0"/>
              </a:spcAft>
              <a:buSzPts val="2470"/>
              <a:buChar char="●"/>
            </a:pPr>
            <a:r>
              <a:rPr lang="en"/>
              <a:t>The first page is for your records/ </a:t>
            </a:r>
            <a:r>
              <a:rPr i="1" lang="en"/>
              <a:t>La primera página es para sus registros.</a:t>
            </a:r>
            <a:endParaRPr i="1"/>
          </a:p>
          <a:p>
            <a:pPr indent="-385445" lvl="0" marL="457200" rtl="0" algn="l">
              <a:spcBef>
                <a:spcPts val="0"/>
              </a:spcBef>
              <a:spcAft>
                <a:spcPts val="0"/>
              </a:spcAft>
              <a:buSzPts val="2470"/>
              <a:buChar char="●"/>
            </a:pPr>
            <a:r>
              <a:rPr lang="en"/>
              <a:t>The signature page is for ours/ </a:t>
            </a:r>
            <a:r>
              <a:rPr i="1" lang="en"/>
              <a:t>La página de la firma es para nuestros registros.</a:t>
            </a:r>
            <a:endParaRPr i="1"/>
          </a:p>
          <a:p>
            <a:pPr indent="-385445" lvl="0" marL="457200" rtl="0" algn="l">
              <a:spcBef>
                <a:spcPts val="0"/>
              </a:spcBef>
              <a:spcAft>
                <a:spcPts val="0"/>
              </a:spcAft>
              <a:buSzPts val="2470"/>
              <a:buChar char="●"/>
            </a:pPr>
            <a:r>
              <a:rPr lang="en"/>
              <a:t>Turn this in when you have paid registration/ </a:t>
            </a:r>
            <a:r>
              <a:rPr i="1" lang="en"/>
              <a:t>Entregue  esto cuando haya pagado la inscripción</a:t>
            </a:r>
            <a:endParaRPr i="1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8"/>
          <p:cNvSpPr txBox="1"/>
          <p:nvPr>
            <p:ph type="title"/>
          </p:nvPr>
        </p:nvSpPr>
        <p:spPr>
          <a:xfrm>
            <a:off x="457200" y="52863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CEF Application/Beca de CEF</a:t>
            </a:r>
            <a:endParaRPr/>
          </a:p>
        </p:txBody>
      </p:sp>
      <p:sp>
        <p:nvSpPr>
          <p:cNvPr id="241" name="Google Shape;241;p38"/>
          <p:cNvSpPr txBox="1"/>
          <p:nvPr>
            <p:ph idx="1" type="body"/>
          </p:nvPr>
        </p:nvSpPr>
        <p:spPr>
          <a:xfrm>
            <a:off x="390400" y="1331125"/>
            <a:ext cx="8520600" cy="329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5445" lvl="0" marL="457200" rtl="0" algn="l">
              <a:spcBef>
                <a:spcPts val="520"/>
              </a:spcBef>
              <a:spcAft>
                <a:spcPts val="0"/>
              </a:spcAft>
              <a:buSzPts val="2470"/>
              <a:buChar char="●"/>
            </a:pPr>
            <a:r>
              <a:rPr lang="en"/>
              <a:t>Instructions for making the appointment are in your envelope/ </a:t>
            </a:r>
            <a:r>
              <a:rPr i="1" lang="en"/>
              <a:t>Las instrucciones para hacer la cita están en su sobre.</a:t>
            </a:r>
            <a:br>
              <a:rPr i="1" lang="en"/>
            </a:br>
            <a:endParaRPr i="1"/>
          </a:p>
          <a:p>
            <a:pPr indent="-385445" lvl="0" marL="457200" rtl="0" algn="l">
              <a:spcBef>
                <a:spcPts val="0"/>
              </a:spcBef>
              <a:spcAft>
                <a:spcPts val="0"/>
              </a:spcAft>
              <a:buSzPts val="2470"/>
              <a:buChar char="●"/>
            </a:pPr>
            <a:r>
              <a:rPr lang="en"/>
              <a:t>When you have finished your application, bring it to the office so we can make a copy for your records/ </a:t>
            </a:r>
            <a:r>
              <a:rPr i="1" lang="en"/>
              <a:t>Cuando haya terminado su solicitud, tráigala a la oficina para que podamos hacer una copia para sus registros.</a:t>
            </a:r>
            <a:endParaRPr i="1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5_Flow">
  <a:themeElements>
    <a:clrScheme name="Flow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_Flow">
  <a:themeElements>
    <a:clrScheme name="Flow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